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2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5" d="100"/>
          <a:sy n="65" d="100"/>
        </p:scale>
        <p:origin x="650" y="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CCDFA-A782-CA1E-17A9-74E85EFFD6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B99DC6-BEB7-7565-7EEB-F7317BEFB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FC7DC8-21D4-FF53-1A95-ADE318242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5F5D4-4AC6-9EAE-F5FE-3531AC6D9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A1E521-D8E1-FD85-EB9E-2BE4A99EE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74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0D641-9A97-C9B1-B60F-C5909488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1C1924-A477-13B0-C749-A10808A64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5228C2-193A-88D2-451A-1A54228FB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698F0-7B3F-A3BC-A0FF-427A2BFDB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57D444-2A72-B49A-F0D2-91C4EE856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7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55CEBF-1E35-251F-7139-6B83FD1D5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19A812-A3DD-9583-44E2-1FA275830B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FAC4AC-E897-E14B-EEB2-F7D1E5348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6BA22-E651-FBAA-C122-C41F15244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B30F4-27E4-6D95-2DFC-09232B9E2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620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D0449-9EEB-A09C-7043-46F6D8C2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345B7-DCB4-3228-3FFE-E1E4758F5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C86778-E10C-85C2-5F90-7C1A5DE8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C4DCE5-AE76-1E9A-5710-20D214356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687595-2FAA-DA72-900A-CEA5A06CA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7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3D860-D5BF-5C3F-C151-9A76FEC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8A70-1858-3D41-88AB-9E50B0A8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DA1B7B-7917-75FB-43BD-4055191FEF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313D4-AC05-A0AC-C35F-E1D185A2C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3A6FF2-9035-7090-57CF-96D41D405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643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6CB9-8B79-E199-84B7-F44714817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6851F-D9BD-2129-207A-750DD32A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F1158-CF72-0249-0636-CD0E79F870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6792D-3553-46D3-0B01-B0991C62A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0CDE57-3AAB-6A3C-8570-816D4F99A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12D6DD-43B4-683F-E699-B2D624B9B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6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ED49F-1F2F-E1F9-4729-4D59D7C4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587DB-1219-41A1-E730-BE185568B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080ED-2ACF-798A-4F4F-8745B035FE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0BB728-1B55-6F7F-9052-1942DCD66E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8DEBD5-7A73-75CB-9034-0250EC656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042929-1C58-02EB-E25C-295240107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D796B6-BC57-9835-B1A5-4AAE8CD38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C8B4A6-2A8B-3C85-5546-9762FB9D9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388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FF945-5891-D095-152D-737A1761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DA4C5E-68ED-B6E0-C53C-53A3B161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5C136-F5AA-280E-0C3C-35876A1C8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A65E7C-A8EE-4B28-70CC-528781577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65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C7D44D-1144-61F4-3B7B-115ED250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4C093FA-56C1-B3F9-EB53-404A0DB89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334BC1-1CDD-F662-79F4-4D223E805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07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9586F-CEA3-939A-6A0D-90A689ECC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443B3-5A9B-9448-6E61-D52BD0B18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C173E-ADCD-89C4-0182-9C65D51D5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F3079D-7677-6FD2-5350-BA6B2B395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5EDEC6-9A36-B107-6ADF-49866A084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EA782-662B-E190-4993-688F6EB2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62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44865-DFA5-4D70-3E76-C5CD4267B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12FEE-ADD3-DC75-256F-1F08C4F94A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B6D1D-3E0C-1A70-578B-35556A83F4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B3EC1-D5DD-2C47-E685-E5A259644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77B79-2803-38BD-6CFA-852268738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C98DF-1398-775D-5D40-7707CF0A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2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A890E9-CAA5-BBF3-FA1A-D3D3C529C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356E95-F669-A873-F167-5586EC4EEA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4BC1A-5CEE-5439-ED23-D095BECD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D9068-6A9C-459B-82CF-009B8D7D1D76}" type="datetimeFigureOut">
              <a:rPr lang="en-US" smtClean="0"/>
              <a:t>5/30/2023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E7F2FC-BDCE-5664-7FC1-9FB3B86F27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808AB-ECA9-187C-409B-626452BAFB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6ADE1-8543-49E6-822F-EC2499CFE9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76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tanding on a sidewalk&#10;&#10;Description automatically generated with low confidence">
            <a:extLst>
              <a:ext uri="{FF2B5EF4-FFF2-40B4-BE49-F238E27FC236}">
                <a16:creationId xmlns:a16="http://schemas.microsoft.com/office/drawing/2014/main" id="{602FDF48-ED0E-A8EE-E554-337F2146D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866" y="1371601"/>
            <a:ext cx="6959932" cy="4640551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4D82497-75BE-CC1B-F769-D9318DCD6F4C}"/>
              </a:ext>
            </a:extLst>
          </p:cNvPr>
          <p:cNvGrpSpPr/>
          <p:nvPr/>
        </p:nvGrpSpPr>
        <p:grpSpPr>
          <a:xfrm>
            <a:off x="0" y="0"/>
            <a:ext cx="12192000" cy="6857019"/>
            <a:chOff x="0" y="0"/>
            <a:chExt cx="12192000" cy="68570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52698C-1068-99C4-CC8E-2DE46E6A2496}"/>
                </a:ext>
              </a:extLst>
            </p:cNvPr>
            <p:cNvGrpSpPr/>
            <p:nvPr/>
          </p:nvGrpSpPr>
          <p:grpSpPr>
            <a:xfrm>
              <a:off x="0" y="0"/>
              <a:ext cx="12192000" cy="6857019"/>
              <a:chOff x="0" y="0"/>
              <a:chExt cx="12192000" cy="6857019"/>
            </a:xfrm>
          </p:grpSpPr>
          <p:pic>
            <p:nvPicPr>
              <p:cNvPr id="5" name="Picture 4" descr="A picture containing screenshot, text, graphics&#10;&#10;Description automatically generated">
                <a:extLst>
                  <a:ext uri="{FF2B5EF4-FFF2-40B4-BE49-F238E27FC236}">
                    <a16:creationId xmlns:a16="http://schemas.microsoft.com/office/drawing/2014/main" id="{A013748F-0D70-4CF3-EC00-673085946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438"/>
              <a:stretch/>
            </p:blipFill>
            <p:spPr>
              <a:xfrm>
                <a:off x="0" y="5029200"/>
                <a:ext cx="12192000" cy="182781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ext, screenshot, sky, cloud&#10;&#10;Description automatically generated">
                <a:extLst>
                  <a:ext uri="{FF2B5EF4-FFF2-40B4-BE49-F238E27FC236}">
                    <a16:creationId xmlns:a16="http://schemas.microsoft.com/office/drawing/2014/main" id="{D304F5F1-983F-27F3-A709-A040717C3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14031"/>
              <a:stretch/>
            </p:blipFill>
            <p:spPr>
              <a:xfrm>
                <a:off x="1" y="0"/>
                <a:ext cx="12191999" cy="5486399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screenshot, sky, cloud&#10;&#10;Description automatically generated">
                <a:extLst>
                  <a:ext uri="{FF2B5EF4-FFF2-40B4-BE49-F238E27FC236}">
                    <a16:creationId xmlns:a16="http://schemas.microsoft.com/office/drawing/2014/main" id="{4502CC51-BC98-A2D3-5854-5F42846F09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030"/>
              <a:stretch/>
            </p:blipFill>
            <p:spPr>
              <a:xfrm>
                <a:off x="1" y="0"/>
                <a:ext cx="12191999" cy="548639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6E472C-D610-FD1B-07C7-C991CB026C46}"/>
                  </a:ext>
                </a:extLst>
              </p:cNvPr>
              <p:cNvSpPr/>
              <p:nvPr/>
            </p:nvSpPr>
            <p:spPr>
              <a:xfrm>
                <a:off x="9848850" y="4953000"/>
                <a:ext cx="2238375" cy="714375"/>
              </a:xfrm>
              <a:prstGeom prst="rect">
                <a:avLst/>
              </a:prstGeom>
              <a:solidFill>
                <a:srgbClr val="23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A4B292-5027-AEF4-EAF9-3BD4116093C5}"/>
                  </a:ext>
                </a:extLst>
              </p:cNvPr>
              <p:cNvSpPr/>
              <p:nvPr/>
            </p:nvSpPr>
            <p:spPr>
              <a:xfrm>
                <a:off x="104776" y="5029200"/>
                <a:ext cx="845484" cy="714375"/>
              </a:xfrm>
              <a:prstGeom prst="rect">
                <a:avLst/>
              </a:prstGeom>
              <a:solidFill>
                <a:srgbClr val="23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3B73FA-0748-F5D8-A25B-B205378C25D5}"/>
                  </a:ext>
                </a:extLst>
              </p:cNvPr>
              <p:cNvSpPr txBox="1"/>
              <p:nvPr/>
            </p:nvSpPr>
            <p:spPr>
              <a:xfrm>
                <a:off x="685554" y="5386387"/>
                <a:ext cx="495520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dirty="0">
                    <a:ln>
                      <a:solidFill>
                        <a:srgbClr val="88B4C7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PROUD SPEAKER</a:t>
                </a:r>
              </a:p>
            </p:txBody>
          </p:sp>
        </p:grpSp>
        <p:pic>
          <p:nvPicPr>
            <p:cNvPr id="4" name="Picture 3" descr="A white hexagon with blue lines&#10;&#10;Description automatically generated">
              <a:extLst>
                <a:ext uri="{FF2B5EF4-FFF2-40B4-BE49-F238E27FC236}">
                  <a16:creationId xmlns:a16="http://schemas.microsoft.com/office/drawing/2014/main" id="{D3637A0C-8DE1-9CCB-360C-B43A0A8B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532" y="3657595"/>
              <a:ext cx="2905325" cy="291683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2B4595-8EF1-E1FF-8F90-5A0E51A5D45F}"/>
              </a:ext>
            </a:extLst>
          </p:cNvPr>
          <p:cNvSpPr txBox="1"/>
          <p:nvPr/>
        </p:nvSpPr>
        <p:spPr>
          <a:xfrm>
            <a:off x="8755632" y="4783990"/>
            <a:ext cx="236635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Jennifer Saliba, President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Rhino Consulting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jennifer@consultrhino.com</a:t>
            </a:r>
          </a:p>
        </p:txBody>
      </p:sp>
      <p:pic>
        <p:nvPicPr>
          <p:cNvPr id="15" name="Picture 14" descr="A logo of a rhinoceros&#10;&#10;Description automatically generated with low confidence">
            <a:extLst>
              <a:ext uri="{FF2B5EF4-FFF2-40B4-BE49-F238E27FC236}">
                <a16:creationId xmlns:a16="http://schemas.microsoft.com/office/drawing/2014/main" id="{B6A05137-8BF0-3412-8F35-622F32168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686" y="4687907"/>
            <a:ext cx="1889015" cy="80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5827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4D82497-75BE-CC1B-F769-D9318DCD6F4C}"/>
              </a:ext>
            </a:extLst>
          </p:cNvPr>
          <p:cNvGrpSpPr/>
          <p:nvPr/>
        </p:nvGrpSpPr>
        <p:grpSpPr>
          <a:xfrm>
            <a:off x="0" y="0"/>
            <a:ext cx="12192000" cy="6857019"/>
            <a:chOff x="0" y="0"/>
            <a:chExt cx="12192000" cy="68570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D52698C-1068-99C4-CC8E-2DE46E6A2496}"/>
                </a:ext>
              </a:extLst>
            </p:cNvPr>
            <p:cNvGrpSpPr/>
            <p:nvPr/>
          </p:nvGrpSpPr>
          <p:grpSpPr>
            <a:xfrm>
              <a:off x="0" y="0"/>
              <a:ext cx="12192000" cy="6857019"/>
              <a:chOff x="0" y="0"/>
              <a:chExt cx="12192000" cy="6857019"/>
            </a:xfrm>
          </p:grpSpPr>
          <p:pic>
            <p:nvPicPr>
              <p:cNvPr id="5" name="Picture 4" descr="A picture containing screenshot, text, graphics&#10;&#10;Description automatically generated">
                <a:extLst>
                  <a:ext uri="{FF2B5EF4-FFF2-40B4-BE49-F238E27FC236}">
                    <a16:creationId xmlns:a16="http://schemas.microsoft.com/office/drawing/2014/main" id="{A013748F-0D70-4CF3-EC00-6730859469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9438"/>
              <a:stretch/>
            </p:blipFill>
            <p:spPr>
              <a:xfrm>
                <a:off x="0" y="5029200"/>
                <a:ext cx="12192000" cy="1827819"/>
              </a:xfrm>
              <a:prstGeom prst="rect">
                <a:avLst/>
              </a:prstGeom>
            </p:spPr>
          </p:pic>
          <p:pic>
            <p:nvPicPr>
              <p:cNvPr id="6" name="Picture 5" descr="A picture containing text, screenshot, sky, cloud&#10;&#10;Description automatically generated">
                <a:extLst>
                  <a:ext uri="{FF2B5EF4-FFF2-40B4-BE49-F238E27FC236}">
                    <a16:creationId xmlns:a16="http://schemas.microsoft.com/office/drawing/2014/main" id="{D304F5F1-983F-27F3-A709-A040717C3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" b="14031"/>
              <a:stretch/>
            </p:blipFill>
            <p:spPr>
              <a:xfrm>
                <a:off x="1" y="0"/>
                <a:ext cx="12191999" cy="5486399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text, screenshot, sky, cloud&#10;&#10;Description automatically generated">
                <a:extLst>
                  <a:ext uri="{FF2B5EF4-FFF2-40B4-BE49-F238E27FC236}">
                    <a16:creationId xmlns:a16="http://schemas.microsoft.com/office/drawing/2014/main" id="{4502CC51-BC98-A2D3-5854-5F42846F09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030"/>
              <a:stretch/>
            </p:blipFill>
            <p:spPr>
              <a:xfrm>
                <a:off x="1" y="0"/>
                <a:ext cx="12191999" cy="5486399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76E472C-D610-FD1B-07C7-C991CB026C46}"/>
                  </a:ext>
                </a:extLst>
              </p:cNvPr>
              <p:cNvSpPr/>
              <p:nvPr/>
            </p:nvSpPr>
            <p:spPr>
              <a:xfrm>
                <a:off x="9848850" y="4953000"/>
                <a:ext cx="2238375" cy="714375"/>
              </a:xfrm>
              <a:prstGeom prst="rect">
                <a:avLst/>
              </a:prstGeom>
              <a:solidFill>
                <a:srgbClr val="23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0A4B292-5027-AEF4-EAF9-3BD4116093C5}"/>
                  </a:ext>
                </a:extLst>
              </p:cNvPr>
              <p:cNvSpPr/>
              <p:nvPr/>
            </p:nvSpPr>
            <p:spPr>
              <a:xfrm>
                <a:off x="104776" y="5029200"/>
                <a:ext cx="845484" cy="714375"/>
              </a:xfrm>
              <a:prstGeom prst="rect">
                <a:avLst/>
              </a:prstGeom>
              <a:solidFill>
                <a:srgbClr val="23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23B73FA-0748-F5D8-A25B-B205378C25D5}"/>
                  </a:ext>
                </a:extLst>
              </p:cNvPr>
              <p:cNvSpPr txBox="1"/>
              <p:nvPr/>
            </p:nvSpPr>
            <p:spPr>
              <a:xfrm>
                <a:off x="685554" y="5386387"/>
                <a:ext cx="4955203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b="1" dirty="0">
                    <a:ln>
                      <a:solidFill>
                        <a:srgbClr val="88B4C7"/>
                      </a:solidFill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Roboto Condensed" panose="02000000000000000000" pitchFamily="2" charset="0"/>
                    <a:ea typeface="Roboto Condensed" panose="02000000000000000000" pitchFamily="2" charset="0"/>
                  </a:rPr>
                  <a:t>PROUD SPEAKER</a:t>
                </a:r>
              </a:p>
            </p:txBody>
          </p:sp>
        </p:grpSp>
        <p:pic>
          <p:nvPicPr>
            <p:cNvPr id="4" name="Picture 3" descr="A white hexagon with blue lines&#10;&#10;Description automatically generated">
              <a:extLst>
                <a:ext uri="{FF2B5EF4-FFF2-40B4-BE49-F238E27FC236}">
                  <a16:creationId xmlns:a16="http://schemas.microsoft.com/office/drawing/2014/main" id="{D3637A0C-8DE1-9CCB-360C-B43A0A8B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532" y="3657595"/>
              <a:ext cx="2905325" cy="2916833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62B4595-8EF1-E1FF-8F90-5A0E51A5D45F}"/>
              </a:ext>
            </a:extLst>
          </p:cNvPr>
          <p:cNvSpPr txBox="1"/>
          <p:nvPr/>
        </p:nvSpPr>
        <p:spPr>
          <a:xfrm>
            <a:off x="8755632" y="4783990"/>
            <a:ext cx="1790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First Last, Title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Company</a:t>
            </a:r>
          </a:p>
          <a:p>
            <a:r>
              <a:rPr lang="en-US" sz="1600" dirty="0">
                <a:solidFill>
                  <a:srgbClr val="DF5A21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email@domain.com</a:t>
            </a:r>
          </a:p>
        </p:txBody>
      </p:sp>
    </p:spTree>
    <p:extLst>
      <p:ext uri="{BB962C8B-B14F-4D97-AF65-F5344CB8AC3E}">
        <p14:creationId xmlns:p14="http://schemas.microsoft.com/office/powerpoint/2010/main" val="3860518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Widescreen</PresentationFormat>
  <Paragraphs>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Roboto Condensed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events@consultrhino.com</dc:creator>
  <cp:lastModifiedBy>events@consultrhino.com</cp:lastModifiedBy>
  <cp:revision>1</cp:revision>
  <dcterms:created xsi:type="dcterms:W3CDTF">2023-05-30T17:20:32Z</dcterms:created>
  <dcterms:modified xsi:type="dcterms:W3CDTF">2023-05-30T17:21:20Z</dcterms:modified>
</cp:coreProperties>
</file>