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63" r:id="rId6"/>
    <p:sldId id="264" r:id="rId7"/>
    <p:sldId id="265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B6E"/>
    <a:srgbClr val="83A2C0"/>
    <a:srgbClr val="535563"/>
    <a:srgbClr val="D9A899"/>
    <a:srgbClr val="A3B9C9"/>
    <a:srgbClr val="DE5A21"/>
    <a:srgbClr val="474329"/>
    <a:srgbClr val="000000"/>
    <a:srgbClr val="24382A"/>
    <a:srgbClr val="A9D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530CAB-CBDC-4C5E-A7B9-CB50BB8B6AEA}" v="6" dt="2024-04-10T21:27:21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Saliba" userId="d6c11e8d-276c-4ae7-b675-19e6b445f71e" providerId="ADAL" clId="{74026D52-E42C-433E-9649-227D9754B225}"/>
    <pc:docChg chg="addSld delSld modSld">
      <pc:chgData name="Jennifer Saliba" userId="d6c11e8d-276c-4ae7-b675-19e6b445f71e" providerId="ADAL" clId="{74026D52-E42C-433E-9649-227D9754B225}" dt="2023-09-23T19:46:51.615" v="2" actId="47"/>
      <pc:docMkLst>
        <pc:docMk/>
      </pc:docMkLst>
      <pc:sldChg chg="add del setBg">
        <pc:chgData name="Jennifer Saliba" userId="d6c11e8d-276c-4ae7-b675-19e6b445f71e" providerId="ADAL" clId="{74026D52-E42C-433E-9649-227D9754B225}" dt="2023-09-23T19:46:51.615" v="2" actId="47"/>
        <pc:sldMkLst>
          <pc:docMk/>
          <pc:sldMk cId="3413005068" sldId="256"/>
        </pc:sldMkLst>
      </pc:sldChg>
      <pc:sldChg chg="addSp modSp">
        <pc:chgData name="Jennifer Saliba" userId="d6c11e8d-276c-4ae7-b675-19e6b445f71e" providerId="ADAL" clId="{74026D52-E42C-433E-9649-227D9754B225}" dt="2023-09-23T19:46:38.181" v="1"/>
        <pc:sldMkLst>
          <pc:docMk/>
          <pc:sldMk cId="843826639" sldId="258"/>
        </pc:sldMkLst>
        <pc:spChg chg="mod">
          <ac:chgData name="Jennifer Saliba" userId="d6c11e8d-276c-4ae7-b675-19e6b445f71e" providerId="ADAL" clId="{74026D52-E42C-433E-9649-227D9754B225}" dt="2023-09-23T19:46:38.181" v="1"/>
          <ac:spMkLst>
            <pc:docMk/>
            <pc:sldMk cId="843826639" sldId="258"/>
            <ac:spMk id="25" creationId="{7C4B919F-BF7E-BE47-94F7-5EF60E5E45E5}"/>
          </ac:spMkLst>
        </pc:spChg>
        <pc:spChg chg="mod">
          <ac:chgData name="Jennifer Saliba" userId="d6c11e8d-276c-4ae7-b675-19e6b445f71e" providerId="ADAL" clId="{74026D52-E42C-433E-9649-227D9754B225}" dt="2023-09-23T19:46:38.181" v="1"/>
          <ac:spMkLst>
            <pc:docMk/>
            <pc:sldMk cId="843826639" sldId="258"/>
            <ac:spMk id="27" creationId="{6D4F830B-03F6-2AE9-E69B-E99E031F84E3}"/>
          </ac:spMkLst>
        </pc:spChg>
        <pc:grpChg chg="add mod">
          <ac:chgData name="Jennifer Saliba" userId="d6c11e8d-276c-4ae7-b675-19e6b445f71e" providerId="ADAL" clId="{74026D52-E42C-433E-9649-227D9754B225}" dt="2023-09-23T19:46:38.181" v="1"/>
          <ac:grpSpMkLst>
            <pc:docMk/>
            <pc:sldMk cId="843826639" sldId="258"/>
            <ac:grpSpMk id="13" creationId="{736D8244-B926-09E7-03F0-CA4AA00B3E63}"/>
          </ac:grpSpMkLst>
        </pc:grpChg>
      </pc:sldChg>
    </pc:docChg>
  </pc:docChgLst>
  <pc:docChgLst>
    <pc:chgData name="events@consultrhino.com" userId="54196bb1-6068-4a21-9dad-ce15d2348a3c" providerId="ADAL" clId="{F858CC6C-E2CC-4A28-B403-49059484A3E0}"/>
    <pc:docChg chg="modSld">
      <pc:chgData name="events@consultrhino.com" userId="54196bb1-6068-4a21-9dad-ce15d2348a3c" providerId="ADAL" clId="{F858CC6C-E2CC-4A28-B403-49059484A3E0}" dt="2023-05-23T19:44:11.528" v="10" actId="1076"/>
      <pc:docMkLst>
        <pc:docMk/>
      </pc:docMkLst>
      <pc:sldChg chg="modSp">
        <pc:chgData name="events@consultrhino.com" userId="54196bb1-6068-4a21-9dad-ce15d2348a3c" providerId="ADAL" clId="{F858CC6C-E2CC-4A28-B403-49059484A3E0}" dt="2023-05-23T18:11:16.056" v="2"/>
        <pc:sldMkLst>
          <pc:docMk/>
          <pc:sldMk cId="843826639" sldId="258"/>
        </pc:sldMkLst>
        <pc:spChg chg="mod">
          <ac:chgData name="events@consultrhino.com" userId="54196bb1-6068-4a21-9dad-ce15d2348a3c" providerId="ADAL" clId="{F858CC6C-E2CC-4A28-B403-49059484A3E0}" dt="2023-05-23T18:11:10.880" v="1"/>
          <ac:spMkLst>
            <pc:docMk/>
            <pc:sldMk cId="843826639" sldId="258"/>
            <ac:spMk id="9" creationId="{5AB43C71-DECF-FF79-33F7-D26A29F0D596}"/>
          </ac:spMkLst>
        </pc:spChg>
        <pc:spChg chg="mod">
          <ac:chgData name="events@consultrhino.com" userId="54196bb1-6068-4a21-9dad-ce15d2348a3c" providerId="ADAL" clId="{F858CC6C-E2CC-4A28-B403-49059484A3E0}" dt="2023-05-23T18:11:05.993" v="0"/>
          <ac:spMkLst>
            <pc:docMk/>
            <pc:sldMk cId="843826639" sldId="258"/>
            <ac:spMk id="10" creationId="{E180EB77-5CE4-45ED-6523-2C7814378113}"/>
          </ac:spMkLst>
        </pc:spChg>
        <pc:spChg chg="mod">
          <ac:chgData name="events@consultrhino.com" userId="54196bb1-6068-4a21-9dad-ce15d2348a3c" providerId="ADAL" clId="{F858CC6C-E2CC-4A28-B403-49059484A3E0}" dt="2023-05-23T18:11:16.056" v="2"/>
          <ac:spMkLst>
            <pc:docMk/>
            <pc:sldMk cId="843826639" sldId="258"/>
            <ac:spMk id="11" creationId="{3AABC447-4218-460E-C7B1-DF0E6BB854DC}"/>
          </ac:spMkLst>
        </pc:spChg>
      </pc:sldChg>
      <pc:sldChg chg="addSp modSp mod">
        <pc:chgData name="events@consultrhino.com" userId="54196bb1-6068-4a21-9dad-ce15d2348a3c" providerId="ADAL" clId="{F858CC6C-E2CC-4A28-B403-49059484A3E0}" dt="2023-05-23T19:44:11.528" v="10" actId="1076"/>
        <pc:sldMkLst>
          <pc:docMk/>
          <pc:sldMk cId="3834898041" sldId="260"/>
        </pc:sldMkLst>
        <pc:spChg chg="mod">
          <ac:chgData name="events@consultrhino.com" userId="54196bb1-6068-4a21-9dad-ce15d2348a3c" providerId="ADAL" clId="{F858CC6C-E2CC-4A28-B403-49059484A3E0}" dt="2023-05-23T19:44:11.528" v="10" actId="1076"/>
          <ac:spMkLst>
            <pc:docMk/>
            <pc:sldMk cId="3834898041" sldId="260"/>
            <ac:spMk id="2" creationId="{94BC8B4B-1F42-4922-49A4-AEE17512DA49}"/>
          </ac:spMkLst>
        </pc:spChg>
        <pc:spChg chg="add mod ord">
          <ac:chgData name="events@consultrhino.com" userId="54196bb1-6068-4a21-9dad-ce15d2348a3c" providerId="ADAL" clId="{F858CC6C-E2CC-4A28-B403-49059484A3E0}" dt="2023-05-23T19:44:11.528" v="10" actId="1076"/>
          <ac:spMkLst>
            <pc:docMk/>
            <pc:sldMk cId="3834898041" sldId="260"/>
            <ac:spMk id="3" creationId="{B5598D27-BF01-03EA-1A97-847C0DFAAFE9}"/>
          </ac:spMkLst>
        </pc:spChg>
        <pc:grpChg chg="mod">
          <ac:chgData name="events@consultrhino.com" userId="54196bb1-6068-4a21-9dad-ce15d2348a3c" providerId="ADAL" clId="{F858CC6C-E2CC-4A28-B403-49059484A3E0}" dt="2023-05-23T19:44:11.528" v="10" actId="1076"/>
          <ac:grpSpMkLst>
            <pc:docMk/>
            <pc:sldMk cId="3834898041" sldId="260"/>
            <ac:grpSpMk id="9" creationId="{A1A58E8D-1CBA-1F52-4441-078B6DA55900}"/>
          </ac:grpSpMkLst>
        </pc:grpChg>
        <pc:picChg chg="mod">
          <ac:chgData name="events@consultrhino.com" userId="54196bb1-6068-4a21-9dad-ce15d2348a3c" providerId="ADAL" clId="{F858CC6C-E2CC-4A28-B403-49059484A3E0}" dt="2023-05-23T19:44:11.528" v="10" actId="1076"/>
          <ac:picMkLst>
            <pc:docMk/>
            <pc:sldMk cId="3834898041" sldId="260"/>
            <ac:picMk id="8" creationId="{E1D132C4-85B2-AA62-368E-399E1A0E7BDC}"/>
          </ac:picMkLst>
        </pc:picChg>
        <pc:picChg chg="mod">
          <ac:chgData name="events@consultrhino.com" userId="54196bb1-6068-4a21-9dad-ce15d2348a3c" providerId="ADAL" clId="{F858CC6C-E2CC-4A28-B403-49059484A3E0}" dt="2023-05-23T19:44:11.528" v="10" actId="1076"/>
          <ac:picMkLst>
            <pc:docMk/>
            <pc:sldMk cId="3834898041" sldId="260"/>
            <ac:picMk id="1026" creationId="{56FE7C57-C206-1C6D-7549-BC048F97EF5C}"/>
          </ac:picMkLst>
        </pc:picChg>
      </pc:sldChg>
    </pc:docChg>
  </pc:docChgLst>
  <pc:docChgLst>
    <pc:chgData name="Jennifer Saliba" userId="d6c11e8d-276c-4ae7-b675-19e6b445f71e" providerId="ADAL" clId="{86AF6C14-87CB-4A77-A53F-86A4A725A8CC}"/>
    <pc:docChg chg="undo custSel modSld">
      <pc:chgData name="Jennifer Saliba" userId="d6c11e8d-276c-4ae7-b675-19e6b445f71e" providerId="ADAL" clId="{86AF6C14-87CB-4A77-A53F-86A4A725A8CC}" dt="2024-02-04T23:27:32.580" v="350" actId="1035"/>
      <pc:docMkLst>
        <pc:docMk/>
      </pc:docMkLst>
      <pc:sldChg chg="addSp delSp modSp mod">
        <pc:chgData name="Jennifer Saliba" userId="d6c11e8d-276c-4ae7-b675-19e6b445f71e" providerId="ADAL" clId="{86AF6C14-87CB-4A77-A53F-86A4A725A8CC}" dt="2024-02-04T23:26:58.934" v="318" actId="1076"/>
        <pc:sldMkLst>
          <pc:docMk/>
          <pc:sldMk cId="843826639" sldId="258"/>
        </pc:sldMkLst>
        <pc:spChg chg="mod topLvl">
          <ac:chgData name="Jennifer Saliba" userId="d6c11e8d-276c-4ae7-b675-19e6b445f71e" providerId="ADAL" clId="{86AF6C14-87CB-4A77-A53F-86A4A725A8CC}" dt="2024-02-04T23:25:08.013" v="290" actId="165"/>
          <ac:spMkLst>
            <pc:docMk/>
            <pc:sldMk cId="843826639" sldId="258"/>
            <ac:spMk id="2" creationId="{BC726A1D-216C-E90A-EE3D-B71EE2330F90}"/>
          </ac:spMkLst>
        </pc:spChg>
        <pc:spChg chg="mod topLvl">
          <ac:chgData name="Jennifer Saliba" userId="d6c11e8d-276c-4ae7-b675-19e6b445f71e" providerId="ADAL" clId="{86AF6C14-87CB-4A77-A53F-86A4A725A8CC}" dt="2024-02-04T23:26:01.124" v="312" actId="1076"/>
          <ac:spMkLst>
            <pc:docMk/>
            <pc:sldMk cId="843826639" sldId="258"/>
            <ac:spMk id="3" creationId="{026BB318-5E33-CE4D-58A7-04B2974C2702}"/>
          </ac:spMkLst>
        </pc:spChg>
        <pc:spChg chg="mod topLvl">
          <ac:chgData name="Jennifer Saliba" userId="d6c11e8d-276c-4ae7-b675-19e6b445f71e" providerId="ADAL" clId="{86AF6C14-87CB-4A77-A53F-86A4A725A8CC}" dt="2024-02-04T23:25:08.013" v="290" actId="165"/>
          <ac:spMkLst>
            <pc:docMk/>
            <pc:sldMk cId="843826639" sldId="258"/>
            <ac:spMk id="4" creationId="{BCB55A20-6D56-8000-75ED-FF7A094F896D}"/>
          </ac:spMkLst>
        </pc:spChg>
        <pc:spChg chg="mod topLvl">
          <ac:chgData name="Jennifer Saliba" userId="d6c11e8d-276c-4ae7-b675-19e6b445f71e" providerId="ADAL" clId="{86AF6C14-87CB-4A77-A53F-86A4A725A8CC}" dt="2024-02-04T23:25:08.013" v="290" actId="165"/>
          <ac:spMkLst>
            <pc:docMk/>
            <pc:sldMk cId="843826639" sldId="258"/>
            <ac:spMk id="5" creationId="{A6838416-AE80-9494-6493-F159492F0847}"/>
          </ac:spMkLst>
        </pc:spChg>
        <pc:spChg chg="mod topLvl">
          <ac:chgData name="Jennifer Saliba" userId="d6c11e8d-276c-4ae7-b675-19e6b445f71e" providerId="ADAL" clId="{86AF6C14-87CB-4A77-A53F-86A4A725A8CC}" dt="2024-02-04T23:25:08.013" v="290" actId="165"/>
          <ac:spMkLst>
            <pc:docMk/>
            <pc:sldMk cId="843826639" sldId="258"/>
            <ac:spMk id="6" creationId="{A8CDB83E-C0BD-205B-17C2-258DB59714B2}"/>
          </ac:spMkLst>
        </pc:spChg>
        <pc:spChg chg="mod topLvl">
          <ac:chgData name="Jennifer Saliba" userId="d6c11e8d-276c-4ae7-b675-19e6b445f71e" providerId="ADAL" clId="{86AF6C14-87CB-4A77-A53F-86A4A725A8CC}" dt="2024-02-04T23:25:08.013" v="290" actId="165"/>
          <ac:spMkLst>
            <pc:docMk/>
            <pc:sldMk cId="843826639" sldId="258"/>
            <ac:spMk id="7" creationId="{85B8E585-B4BE-8F80-3041-7916182BE26C}"/>
          </ac:spMkLst>
        </pc:spChg>
        <pc:spChg chg="mod topLvl">
          <ac:chgData name="Jennifer Saliba" userId="d6c11e8d-276c-4ae7-b675-19e6b445f71e" providerId="ADAL" clId="{86AF6C14-87CB-4A77-A53F-86A4A725A8CC}" dt="2024-02-04T23:25:08.013" v="290" actId="165"/>
          <ac:spMkLst>
            <pc:docMk/>
            <pc:sldMk cId="843826639" sldId="258"/>
            <ac:spMk id="8" creationId="{932071F0-2060-5D49-0DC5-6FE3347D26D8}"/>
          </ac:spMkLst>
        </pc:spChg>
        <pc:spChg chg="mod topLvl">
          <ac:chgData name="Jennifer Saliba" userId="d6c11e8d-276c-4ae7-b675-19e6b445f71e" providerId="ADAL" clId="{86AF6C14-87CB-4A77-A53F-86A4A725A8CC}" dt="2024-02-04T23:25:08.013" v="290" actId="165"/>
          <ac:spMkLst>
            <pc:docMk/>
            <pc:sldMk cId="843826639" sldId="258"/>
            <ac:spMk id="9" creationId="{5AB43C71-DECF-FF79-33F7-D26A29F0D596}"/>
          </ac:spMkLst>
        </pc:spChg>
        <pc:spChg chg="mod topLvl">
          <ac:chgData name="Jennifer Saliba" userId="d6c11e8d-276c-4ae7-b675-19e6b445f71e" providerId="ADAL" clId="{86AF6C14-87CB-4A77-A53F-86A4A725A8CC}" dt="2024-02-04T23:25:08.013" v="290" actId="165"/>
          <ac:spMkLst>
            <pc:docMk/>
            <pc:sldMk cId="843826639" sldId="258"/>
            <ac:spMk id="10" creationId="{E180EB77-5CE4-45ED-6523-2C7814378113}"/>
          </ac:spMkLst>
        </pc:spChg>
        <pc:spChg chg="mod topLvl">
          <ac:chgData name="Jennifer Saliba" userId="d6c11e8d-276c-4ae7-b675-19e6b445f71e" providerId="ADAL" clId="{86AF6C14-87CB-4A77-A53F-86A4A725A8CC}" dt="2024-02-04T23:25:08.013" v="290" actId="165"/>
          <ac:spMkLst>
            <pc:docMk/>
            <pc:sldMk cId="843826639" sldId="258"/>
            <ac:spMk id="11" creationId="{3AABC447-4218-460E-C7B1-DF0E6BB854DC}"/>
          </ac:spMkLst>
        </pc:spChg>
        <pc:spChg chg="mod topLvl">
          <ac:chgData name="Jennifer Saliba" userId="d6c11e8d-276c-4ae7-b675-19e6b445f71e" providerId="ADAL" clId="{86AF6C14-87CB-4A77-A53F-86A4A725A8CC}" dt="2024-02-04T23:25:08.013" v="290" actId="165"/>
          <ac:spMkLst>
            <pc:docMk/>
            <pc:sldMk cId="843826639" sldId="258"/>
            <ac:spMk id="12" creationId="{BF62B8F8-A9C4-548F-774F-C87FB488F541}"/>
          </ac:spMkLst>
        </pc:spChg>
        <pc:spChg chg="mod topLvl">
          <ac:chgData name="Jennifer Saliba" userId="d6c11e8d-276c-4ae7-b675-19e6b445f71e" providerId="ADAL" clId="{86AF6C14-87CB-4A77-A53F-86A4A725A8CC}" dt="2024-02-04T23:25:08.013" v="290" actId="165"/>
          <ac:spMkLst>
            <pc:docMk/>
            <pc:sldMk cId="843826639" sldId="258"/>
            <ac:spMk id="24" creationId="{B1A7C77A-8143-B478-BB56-4763668E090C}"/>
          </ac:spMkLst>
        </pc:spChg>
        <pc:spChg chg="mod topLvl">
          <ac:chgData name="Jennifer Saliba" userId="d6c11e8d-276c-4ae7-b675-19e6b445f71e" providerId="ADAL" clId="{86AF6C14-87CB-4A77-A53F-86A4A725A8CC}" dt="2024-02-04T23:25:26.876" v="308" actId="164"/>
          <ac:spMkLst>
            <pc:docMk/>
            <pc:sldMk cId="843826639" sldId="258"/>
            <ac:spMk id="25" creationId="{7C4B919F-BF7E-BE47-94F7-5EF60E5E45E5}"/>
          </ac:spMkLst>
        </pc:spChg>
        <pc:spChg chg="mod topLvl">
          <ac:chgData name="Jennifer Saliba" userId="d6c11e8d-276c-4ae7-b675-19e6b445f71e" providerId="ADAL" clId="{86AF6C14-87CB-4A77-A53F-86A4A725A8CC}" dt="2024-02-04T23:26:11.001" v="313" actId="1076"/>
          <ac:spMkLst>
            <pc:docMk/>
            <pc:sldMk cId="843826639" sldId="258"/>
            <ac:spMk id="26" creationId="{1672224A-7169-B3A9-D9EF-09ADD68F4DC3}"/>
          </ac:spMkLst>
        </pc:spChg>
        <pc:spChg chg="mod topLvl">
          <ac:chgData name="Jennifer Saliba" userId="d6c11e8d-276c-4ae7-b675-19e6b445f71e" providerId="ADAL" clId="{86AF6C14-87CB-4A77-A53F-86A4A725A8CC}" dt="2024-02-04T23:25:26.876" v="308" actId="164"/>
          <ac:spMkLst>
            <pc:docMk/>
            <pc:sldMk cId="843826639" sldId="258"/>
            <ac:spMk id="27" creationId="{6D4F830B-03F6-2AE9-E69B-E99E031F84E3}"/>
          </ac:spMkLst>
        </pc:spChg>
        <pc:spChg chg="mod topLvl">
          <ac:chgData name="Jennifer Saliba" userId="d6c11e8d-276c-4ae7-b675-19e6b445f71e" providerId="ADAL" clId="{86AF6C14-87CB-4A77-A53F-86A4A725A8CC}" dt="2024-02-04T23:25:08.013" v="290" actId="165"/>
          <ac:spMkLst>
            <pc:docMk/>
            <pc:sldMk cId="843826639" sldId="258"/>
            <ac:spMk id="28" creationId="{AAC6C7DA-9A5B-E512-399D-DEAC462CFC94}"/>
          </ac:spMkLst>
        </pc:spChg>
        <pc:spChg chg="mod topLvl">
          <ac:chgData name="Jennifer Saliba" userId="d6c11e8d-276c-4ae7-b675-19e6b445f71e" providerId="ADAL" clId="{86AF6C14-87CB-4A77-A53F-86A4A725A8CC}" dt="2024-02-04T23:25:08.013" v="290" actId="165"/>
          <ac:spMkLst>
            <pc:docMk/>
            <pc:sldMk cId="843826639" sldId="258"/>
            <ac:spMk id="32" creationId="{FBAE6972-035B-C4C7-9165-A423CDF368D6}"/>
          </ac:spMkLst>
        </pc:spChg>
        <pc:spChg chg="mod topLvl">
          <ac:chgData name="Jennifer Saliba" userId="d6c11e8d-276c-4ae7-b675-19e6b445f71e" providerId="ADAL" clId="{86AF6C14-87CB-4A77-A53F-86A4A725A8CC}" dt="2024-02-04T23:25:08.013" v="290" actId="165"/>
          <ac:spMkLst>
            <pc:docMk/>
            <pc:sldMk cId="843826639" sldId="258"/>
            <ac:spMk id="33" creationId="{985B00A6-9228-5A78-9CEE-E9265ADC6BF7}"/>
          </ac:spMkLst>
        </pc:spChg>
        <pc:grpChg chg="del">
          <ac:chgData name="Jennifer Saliba" userId="d6c11e8d-276c-4ae7-b675-19e6b445f71e" providerId="ADAL" clId="{86AF6C14-87CB-4A77-A53F-86A4A725A8CC}" dt="2024-02-04T22:53:22.354" v="0" actId="165"/>
          <ac:grpSpMkLst>
            <pc:docMk/>
            <pc:sldMk cId="843826639" sldId="258"/>
            <ac:grpSpMk id="13" creationId="{736D8244-B926-09E7-03F0-CA4AA00B3E63}"/>
          </ac:grpSpMkLst>
        </pc:grpChg>
        <pc:grpChg chg="del">
          <ac:chgData name="Jennifer Saliba" userId="d6c11e8d-276c-4ae7-b675-19e6b445f71e" providerId="ADAL" clId="{86AF6C14-87CB-4A77-A53F-86A4A725A8CC}" dt="2024-02-04T22:54:57.922" v="5" actId="478"/>
          <ac:grpSpMkLst>
            <pc:docMk/>
            <pc:sldMk cId="843826639" sldId="258"/>
            <ac:grpSpMk id="29" creationId="{0BEF02EB-8844-BB54-791B-E801796693D0}"/>
          </ac:grpSpMkLst>
        </pc:grpChg>
        <pc:grpChg chg="del">
          <ac:chgData name="Jennifer Saliba" userId="d6c11e8d-276c-4ae7-b675-19e6b445f71e" providerId="ADAL" clId="{86AF6C14-87CB-4A77-A53F-86A4A725A8CC}" dt="2024-02-04T22:54:55.469" v="4" actId="478"/>
          <ac:grpSpMkLst>
            <pc:docMk/>
            <pc:sldMk cId="843826639" sldId="258"/>
            <ac:grpSpMk id="30" creationId="{85C0ADA0-E0A5-A354-B5F8-BA66AA72DAD6}"/>
          </ac:grpSpMkLst>
        </pc:grpChg>
        <pc:grpChg chg="add del mod">
          <ac:chgData name="Jennifer Saliba" userId="d6c11e8d-276c-4ae7-b675-19e6b445f71e" providerId="ADAL" clId="{86AF6C14-87CB-4A77-A53F-86A4A725A8CC}" dt="2024-02-04T23:25:08.013" v="290" actId="165"/>
          <ac:grpSpMkLst>
            <pc:docMk/>
            <pc:sldMk cId="843826639" sldId="258"/>
            <ac:grpSpMk id="53" creationId="{85C04BCF-AACA-7E5E-1B1C-906B7127B0EC}"/>
          </ac:grpSpMkLst>
        </pc:grpChg>
        <pc:grpChg chg="add mod">
          <ac:chgData name="Jennifer Saliba" userId="d6c11e8d-276c-4ae7-b675-19e6b445f71e" providerId="ADAL" clId="{86AF6C14-87CB-4A77-A53F-86A4A725A8CC}" dt="2024-02-04T23:25:31.881" v="309" actId="1076"/>
          <ac:grpSpMkLst>
            <pc:docMk/>
            <pc:sldMk cId="843826639" sldId="258"/>
            <ac:grpSpMk id="54" creationId="{4CBF4F0A-B5AE-4C19-CD72-3597BAE684FD}"/>
          </ac:grpSpMkLst>
        </pc:grpChg>
        <pc:grpChg chg="add mod">
          <ac:chgData name="Jennifer Saliba" userId="d6c11e8d-276c-4ae7-b675-19e6b445f71e" providerId="ADAL" clId="{86AF6C14-87CB-4A77-A53F-86A4A725A8CC}" dt="2024-02-04T23:25:52.134" v="311" actId="1076"/>
          <ac:grpSpMkLst>
            <pc:docMk/>
            <pc:sldMk cId="843826639" sldId="258"/>
            <ac:grpSpMk id="55" creationId="{4AE179E1-1C74-5F3B-6F70-CD3A5FBF4B86}"/>
          </ac:grpSpMkLst>
        </pc:grpChg>
        <pc:picChg chg="mod topLvl">
          <ac:chgData name="Jennifer Saliba" userId="d6c11e8d-276c-4ae7-b675-19e6b445f71e" providerId="ADAL" clId="{86AF6C14-87CB-4A77-A53F-86A4A725A8CC}" dt="2024-02-04T23:26:01.124" v="312" actId="1076"/>
          <ac:picMkLst>
            <pc:docMk/>
            <pc:sldMk cId="843826639" sldId="258"/>
            <ac:picMk id="14" creationId="{8B84F78A-2310-C340-8E43-1DBAED047CC9}"/>
          </ac:picMkLst>
        </pc:picChg>
        <pc:picChg chg="del">
          <ac:chgData name="Jennifer Saliba" userId="d6c11e8d-276c-4ae7-b675-19e6b445f71e" providerId="ADAL" clId="{86AF6C14-87CB-4A77-A53F-86A4A725A8CC}" dt="2024-02-04T22:54:55.469" v="4" actId="478"/>
          <ac:picMkLst>
            <pc:docMk/>
            <pc:sldMk cId="843826639" sldId="258"/>
            <ac:picMk id="15" creationId="{810822CF-7D6B-F9FF-2578-353E5781F308}"/>
          </ac:picMkLst>
        </pc:picChg>
        <pc:picChg chg="del">
          <ac:chgData name="Jennifer Saliba" userId="d6c11e8d-276c-4ae7-b675-19e6b445f71e" providerId="ADAL" clId="{86AF6C14-87CB-4A77-A53F-86A4A725A8CC}" dt="2024-02-04T22:54:55.469" v="4" actId="478"/>
          <ac:picMkLst>
            <pc:docMk/>
            <pc:sldMk cId="843826639" sldId="258"/>
            <ac:picMk id="16" creationId="{39AE596D-200F-170D-5E94-2B9BD3361441}"/>
          </ac:picMkLst>
        </pc:picChg>
        <pc:picChg chg="del">
          <ac:chgData name="Jennifer Saliba" userId="d6c11e8d-276c-4ae7-b675-19e6b445f71e" providerId="ADAL" clId="{86AF6C14-87CB-4A77-A53F-86A4A725A8CC}" dt="2024-02-04T22:54:55.469" v="4" actId="478"/>
          <ac:picMkLst>
            <pc:docMk/>
            <pc:sldMk cId="843826639" sldId="258"/>
            <ac:picMk id="22" creationId="{722E9141-8656-799E-F977-E57674D58702}"/>
          </ac:picMkLst>
        </pc:picChg>
        <pc:picChg chg="add mod topLvl">
          <ac:chgData name="Jennifer Saliba" userId="d6c11e8d-276c-4ae7-b675-19e6b445f71e" providerId="ADAL" clId="{86AF6C14-87CB-4A77-A53F-86A4A725A8CC}" dt="2024-02-04T23:25:42.704" v="310" actId="164"/>
          <ac:picMkLst>
            <pc:docMk/>
            <pc:sldMk cId="843826639" sldId="258"/>
            <ac:picMk id="34" creationId="{FF4FC43E-F2F7-B5E8-FF04-5CFFB239971D}"/>
          </ac:picMkLst>
        </pc:picChg>
        <pc:picChg chg="add mod topLvl">
          <ac:chgData name="Jennifer Saliba" userId="d6c11e8d-276c-4ae7-b675-19e6b445f71e" providerId="ADAL" clId="{86AF6C14-87CB-4A77-A53F-86A4A725A8CC}" dt="2024-02-04T23:25:42.704" v="310" actId="164"/>
          <ac:picMkLst>
            <pc:docMk/>
            <pc:sldMk cId="843826639" sldId="258"/>
            <ac:picMk id="36" creationId="{FCC04091-5456-A70C-5F0F-3555E90A0F8B}"/>
          </ac:picMkLst>
        </pc:picChg>
        <pc:picChg chg="add mod topLvl">
          <ac:chgData name="Jennifer Saliba" userId="d6c11e8d-276c-4ae7-b675-19e6b445f71e" providerId="ADAL" clId="{86AF6C14-87CB-4A77-A53F-86A4A725A8CC}" dt="2024-02-04T23:25:42.704" v="310" actId="164"/>
          <ac:picMkLst>
            <pc:docMk/>
            <pc:sldMk cId="843826639" sldId="258"/>
            <ac:picMk id="38" creationId="{00C3EA97-C3D3-0D57-FBB2-FB9B47F79E1E}"/>
          </ac:picMkLst>
        </pc:picChg>
        <pc:picChg chg="add mod topLvl">
          <ac:chgData name="Jennifer Saliba" userId="d6c11e8d-276c-4ae7-b675-19e6b445f71e" providerId="ADAL" clId="{86AF6C14-87CB-4A77-A53F-86A4A725A8CC}" dt="2024-02-04T23:25:42.704" v="310" actId="164"/>
          <ac:picMkLst>
            <pc:docMk/>
            <pc:sldMk cId="843826639" sldId="258"/>
            <ac:picMk id="40" creationId="{F9B625AA-A952-C25A-50A9-72513D03E581}"/>
          </ac:picMkLst>
        </pc:picChg>
        <pc:picChg chg="add mod topLvl">
          <ac:chgData name="Jennifer Saliba" userId="d6c11e8d-276c-4ae7-b675-19e6b445f71e" providerId="ADAL" clId="{86AF6C14-87CB-4A77-A53F-86A4A725A8CC}" dt="2024-02-04T23:25:42.704" v="310" actId="164"/>
          <ac:picMkLst>
            <pc:docMk/>
            <pc:sldMk cId="843826639" sldId="258"/>
            <ac:picMk id="42" creationId="{B9035A11-C9F6-3B04-F1A0-B94DFEA2507B}"/>
          </ac:picMkLst>
        </pc:picChg>
        <pc:picChg chg="add mod topLvl">
          <ac:chgData name="Jennifer Saliba" userId="d6c11e8d-276c-4ae7-b675-19e6b445f71e" providerId="ADAL" clId="{86AF6C14-87CB-4A77-A53F-86A4A725A8CC}" dt="2024-02-04T23:26:52.298" v="317" actId="1076"/>
          <ac:picMkLst>
            <pc:docMk/>
            <pc:sldMk cId="843826639" sldId="258"/>
            <ac:picMk id="44" creationId="{CACBBB0C-A5BF-69D2-252C-A950816CD3FD}"/>
          </ac:picMkLst>
        </pc:picChg>
        <pc:picChg chg="add mod topLvl">
          <ac:chgData name="Jennifer Saliba" userId="d6c11e8d-276c-4ae7-b675-19e6b445f71e" providerId="ADAL" clId="{86AF6C14-87CB-4A77-A53F-86A4A725A8CC}" dt="2024-02-04T23:26:25.030" v="314" actId="1076"/>
          <ac:picMkLst>
            <pc:docMk/>
            <pc:sldMk cId="843826639" sldId="258"/>
            <ac:picMk id="46" creationId="{FE54AB34-CBF4-E8AF-60FD-78C2E4A701D1}"/>
          </ac:picMkLst>
        </pc:picChg>
        <pc:picChg chg="add mod topLvl">
          <ac:chgData name="Jennifer Saliba" userId="d6c11e8d-276c-4ae7-b675-19e6b445f71e" providerId="ADAL" clId="{86AF6C14-87CB-4A77-A53F-86A4A725A8CC}" dt="2024-02-04T23:26:25.030" v="314" actId="1076"/>
          <ac:picMkLst>
            <pc:docMk/>
            <pc:sldMk cId="843826639" sldId="258"/>
            <ac:picMk id="48" creationId="{82ABEAC6-4D11-835B-7BCB-377ED39CD888}"/>
          </ac:picMkLst>
        </pc:picChg>
        <pc:picChg chg="add mod topLvl">
          <ac:chgData name="Jennifer Saliba" userId="d6c11e8d-276c-4ae7-b675-19e6b445f71e" providerId="ADAL" clId="{86AF6C14-87CB-4A77-A53F-86A4A725A8CC}" dt="2024-02-04T23:26:25.030" v="314" actId="1076"/>
          <ac:picMkLst>
            <pc:docMk/>
            <pc:sldMk cId="843826639" sldId="258"/>
            <ac:picMk id="50" creationId="{6E9F616F-11C5-F077-69E4-8DFB143F7141}"/>
          </ac:picMkLst>
        </pc:picChg>
        <pc:picChg chg="add mod topLvl">
          <ac:chgData name="Jennifer Saliba" userId="d6c11e8d-276c-4ae7-b675-19e6b445f71e" providerId="ADAL" clId="{86AF6C14-87CB-4A77-A53F-86A4A725A8CC}" dt="2024-02-04T23:26:58.934" v="318" actId="1076"/>
          <ac:picMkLst>
            <pc:docMk/>
            <pc:sldMk cId="843826639" sldId="258"/>
            <ac:picMk id="52" creationId="{2ADA45D6-3ED2-C0DC-12CA-65588CC4120B}"/>
          </ac:picMkLst>
        </pc:picChg>
      </pc:sldChg>
      <pc:sldChg chg="addSp delSp modSp mod">
        <pc:chgData name="Jennifer Saliba" userId="d6c11e8d-276c-4ae7-b675-19e6b445f71e" providerId="ADAL" clId="{86AF6C14-87CB-4A77-A53F-86A4A725A8CC}" dt="2024-02-04T23:27:32.580" v="350" actId="1035"/>
        <pc:sldMkLst>
          <pc:docMk/>
          <pc:sldMk cId="3834894797" sldId="261"/>
        </pc:sldMkLst>
        <pc:spChg chg="mod">
          <ac:chgData name="Jennifer Saliba" userId="d6c11e8d-276c-4ae7-b675-19e6b445f71e" providerId="ADAL" clId="{86AF6C14-87CB-4A77-A53F-86A4A725A8CC}" dt="2024-02-04T23:27:32.580" v="350" actId="1035"/>
          <ac:spMkLst>
            <pc:docMk/>
            <pc:sldMk cId="3834894797" sldId="261"/>
            <ac:spMk id="4" creationId="{B5598D27-BF01-03EA-1A97-847C0DFAAFE9}"/>
          </ac:spMkLst>
        </pc:spChg>
        <pc:spChg chg="mod ord">
          <ac:chgData name="Jennifer Saliba" userId="d6c11e8d-276c-4ae7-b675-19e6b445f71e" providerId="ADAL" clId="{86AF6C14-87CB-4A77-A53F-86A4A725A8CC}" dt="2024-02-04T23:27:32.580" v="350" actId="1035"/>
          <ac:spMkLst>
            <pc:docMk/>
            <pc:sldMk cId="3834894797" sldId="261"/>
            <ac:spMk id="5" creationId="{94BC8B4B-1F42-4922-49A4-AEE17512DA49}"/>
          </ac:spMkLst>
        </pc:spChg>
        <pc:grpChg chg="mod">
          <ac:chgData name="Jennifer Saliba" userId="d6c11e8d-276c-4ae7-b675-19e6b445f71e" providerId="ADAL" clId="{86AF6C14-87CB-4A77-A53F-86A4A725A8CC}" dt="2024-02-04T23:27:32.580" v="350" actId="1035"/>
          <ac:grpSpMkLst>
            <pc:docMk/>
            <pc:sldMk cId="3834894797" sldId="261"/>
            <ac:grpSpMk id="6" creationId="{F458602C-0221-5223-D331-ADBD232C88B2}"/>
          </ac:grpSpMkLst>
        </pc:grpChg>
        <pc:grpChg chg="mod">
          <ac:chgData name="Jennifer Saliba" userId="d6c11e8d-276c-4ae7-b675-19e6b445f71e" providerId="ADAL" clId="{86AF6C14-87CB-4A77-A53F-86A4A725A8CC}" dt="2024-02-04T23:27:32.580" v="350" actId="1035"/>
          <ac:grpSpMkLst>
            <pc:docMk/>
            <pc:sldMk cId="3834894797" sldId="261"/>
            <ac:grpSpMk id="9" creationId="{A1A58E8D-1CBA-1F52-4441-078B6DA55900}"/>
          </ac:grpSpMkLst>
        </pc:grpChg>
        <pc:grpChg chg="add mod">
          <ac:chgData name="Jennifer Saliba" userId="d6c11e8d-276c-4ae7-b675-19e6b445f71e" providerId="ADAL" clId="{86AF6C14-87CB-4A77-A53F-86A4A725A8CC}" dt="2024-02-04T23:27:32.580" v="350" actId="1035"/>
          <ac:grpSpMkLst>
            <pc:docMk/>
            <pc:sldMk cId="3834894797" sldId="261"/>
            <ac:grpSpMk id="11" creationId="{DD765E0E-73CF-B67B-20CF-A060F8D4310C}"/>
          </ac:grpSpMkLst>
        </pc:grpChg>
        <pc:picChg chg="add del mod">
          <ac:chgData name="Jennifer Saliba" userId="d6c11e8d-276c-4ae7-b675-19e6b445f71e" providerId="ADAL" clId="{86AF6C14-87CB-4A77-A53F-86A4A725A8CC}" dt="2024-02-04T23:04:42.530" v="135" actId="478"/>
          <ac:picMkLst>
            <pc:docMk/>
            <pc:sldMk cId="3834894797" sldId="261"/>
            <ac:picMk id="2" creationId="{8EAFC006-C46B-8CBC-9A85-84B2A433F2E8}"/>
          </ac:picMkLst>
        </pc:picChg>
        <pc:picChg chg="add del mod">
          <ac:chgData name="Jennifer Saliba" userId="d6c11e8d-276c-4ae7-b675-19e6b445f71e" providerId="ADAL" clId="{86AF6C14-87CB-4A77-A53F-86A4A725A8CC}" dt="2024-02-04T23:03:49.461" v="123" actId="478"/>
          <ac:picMkLst>
            <pc:docMk/>
            <pc:sldMk cId="3834894797" sldId="261"/>
            <ac:picMk id="7" creationId="{3B2149B8-7249-94A5-34B0-4206C3681F8D}"/>
          </ac:picMkLst>
        </pc:picChg>
        <pc:picChg chg="del">
          <ac:chgData name="Jennifer Saliba" userId="d6c11e8d-276c-4ae7-b675-19e6b445f71e" providerId="ADAL" clId="{86AF6C14-87CB-4A77-A53F-86A4A725A8CC}" dt="2024-02-04T23:00:34.617" v="77" actId="478"/>
          <ac:picMkLst>
            <pc:docMk/>
            <pc:sldMk cId="3834894797" sldId="261"/>
            <ac:picMk id="8" creationId="{E1D132C4-85B2-AA62-368E-399E1A0E7BDC}"/>
          </ac:picMkLst>
        </pc:picChg>
        <pc:picChg chg="add mod ord">
          <ac:chgData name="Jennifer Saliba" userId="d6c11e8d-276c-4ae7-b675-19e6b445f71e" providerId="ADAL" clId="{86AF6C14-87CB-4A77-A53F-86A4A725A8CC}" dt="2024-02-04T23:27:32.580" v="350" actId="1035"/>
          <ac:picMkLst>
            <pc:docMk/>
            <pc:sldMk cId="3834894797" sldId="261"/>
            <ac:picMk id="10" creationId="{743834A5-AE0A-C751-6251-855E07556D0D}"/>
          </ac:picMkLst>
        </pc:picChg>
        <pc:picChg chg="mod">
          <ac:chgData name="Jennifer Saliba" userId="d6c11e8d-276c-4ae7-b675-19e6b445f71e" providerId="ADAL" clId="{86AF6C14-87CB-4A77-A53F-86A4A725A8CC}" dt="2024-02-04T23:27:32.580" v="350" actId="1035"/>
          <ac:picMkLst>
            <pc:docMk/>
            <pc:sldMk cId="3834894797" sldId="261"/>
            <ac:picMk id="1026" creationId="{56FE7C57-C206-1C6D-7549-BC048F97EF5C}"/>
          </ac:picMkLst>
        </pc:picChg>
      </pc:sldChg>
    </pc:docChg>
  </pc:docChgLst>
  <pc:docChgLst>
    <pc:chgData name="Jennifer Saliba" userId="d6c11e8d-276c-4ae7-b675-19e6b445f71e" providerId="ADAL" clId="{EA7B40EA-6DC8-42FD-981B-F7FD6490BE6E}"/>
    <pc:docChg chg="undo custSel addSld delSld modSld">
      <pc:chgData name="Jennifer Saliba" userId="d6c11e8d-276c-4ae7-b675-19e6b445f71e" providerId="ADAL" clId="{EA7B40EA-6DC8-42FD-981B-F7FD6490BE6E}" dt="2022-09-08T21:16:33.112" v="303" actId="164"/>
      <pc:docMkLst>
        <pc:docMk/>
      </pc:docMkLst>
      <pc:sldChg chg="addSp delSp modSp new mod">
        <pc:chgData name="Jennifer Saliba" userId="d6c11e8d-276c-4ae7-b675-19e6b445f71e" providerId="ADAL" clId="{EA7B40EA-6DC8-42FD-981B-F7FD6490BE6E}" dt="2022-09-08T21:16:33.112" v="303" actId="164"/>
        <pc:sldMkLst>
          <pc:docMk/>
          <pc:sldMk cId="1137754061" sldId="269"/>
        </pc:sldMkLst>
        <pc:spChg chg="add del mod">
          <ac:chgData name="Jennifer Saliba" userId="d6c11e8d-276c-4ae7-b675-19e6b445f71e" providerId="ADAL" clId="{EA7B40EA-6DC8-42FD-981B-F7FD6490BE6E}" dt="2022-09-08T20:51:09.144" v="123" actId="478"/>
          <ac:spMkLst>
            <pc:docMk/>
            <pc:sldMk cId="1137754061" sldId="269"/>
            <ac:spMk id="2" creationId="{1AEF43A8-236E-B52D-0740-935BD2F7285B}"/>
          </ac:spMkLst>
        </pc:spChg>
        <pc:spChg chg="add del mod">
          <ac:chgData name="Jennifer Saliba" userId="d6c11e8d-276c-4ae7-b675-19e6b445f71e" providerId="ADAL" clId="{EA7B40EA-6DC8-42FD-981B-F7FD6490BE6E}" dt="2022-09-08T21:03:45.270" v="268" actId="478"/>
          <ac:spMkLst>
            <pc:docMk/>
            <pc:sldMk cId="1137754061" sldId="269"/>
            <ac:spMk id="18" creationId="{F7B4C376-6440-8797-775F-46242B0F129D}"/>
          </ac:spMkLst>
        </pc:spChg>
        <pc:spChg chg="add del mod">
          <ac:chgData name="Jennifer Saliba" userId="d6c11e8d-276c-4ae7-b675-19e6b445f71e" providerId="ADAL" clId="{EA7B40EA-6DC8-42FD-981B-F7FD6490BE6E}" dt="2022-09-08T21:15:37.106" v="290" actId="478"/>
          <ac:spMkLst>
            <pc:docMk/>
            <pc:sldMk cId="1137754061" sldId="269"/>
            <ac:spMk id="25" creationId="{225EB5E6-24C3-A7DA-4AD8-0419F6BEA955}"/>
          </ac:spMkLst>
        </pc:spChg>
        <pc:grpChg chg="add del mod">
          <ac:chgData name="Jennifer Saliba" userId="d6c11e8d-276c-4ae7-b675-19e6b445f71e" providerId="ADAL" clId="{EA7B40EA-6DC8-42FD-981B-F7FD6490BE6E}" dt="2022-09-08T21:15:43.392" v="291" actId="165"/>
          <ac:grpSpMkLst>
            <pc:docMk/>
            <pc:sldMk cId="1137754061" sldId="269"/>
            <ac:grpSpMk id="17" creationId="{E72812D2-294F-B1B2-0017-E76FA458CD5C}"/>
          </ac:grpSpMkLst>
        </pc:grpChg>
        <pc:grpChg chg="add mod">
          <ac:chgData name="Jennifer Saliba" userId="d6c11e8d-276c-4ae7-b675-19e6b445f71e" providerId="ADAL" clId="{EA7B40EA-6DC8-42FD-981B-F7FD6490BE6E}" dt="2022-09-08T21:16:33.112" v="303" actId="164"/>
          <ac:grpSpMkLst>
            <pc:docMk/>
            <pc:sldMk cId="1137754061" sldId="269"/>
            <ac:grpSpMk id="28" creationId="{8F20034C-9458-1D2A-565A-8E1DC5F4B5D3}"/>
          </ac:grpSpMkLst>
        </pc:grpChg>
        <pc:picChg chg="add mod ord modCrop">
          <ac:chgData name="Jennifer Saliba" userId="d6c11e8d-276c-4ae7-b675-19e6b445f71e" providerId="ADAL" clId="{EA7B40EA-6DC8-42FD-981B-F7FD6490BE6E}" dt="2022-09-08T21:16:33.112" v="303" actId="164"/>
          <ac:picMkLst>
            <pc:docMk/>
            <pc:sldMk cId="1137754061" sldId="269"/>
            <ac:picMk id="4" creationId="{F5A37E2D-7132-AC51-A65E-510DC1D04789}"/>
          </ac:picMkLst>
        </pc:picChg>
        <pc:picChg chg="add mod ord modCrop">
          <ac:chgData name="Jennifer Saliba" userId="d6c11e8d-276c-4ae7-b675-19e6b445f71e" providerId="ADAL" clId="{EA7B40EA-6DC8-42FD-981B-F7FD6490BE6E}" dt="2022-09-08T21:16:33.112" v="303" actId="164"/>
          <ac:picMkLst>
            <pc:docMk/>
            <pc:sldMk cId="1137754061" sldId="269"/>
            <ac:picMk id="6" creationId="{6E88809A-531B-6769-53CC-910FC056B473}"/>
          </ac:picMkLst>
        </pc:picChg>
        <pc:picChg chg="add del mod modCrop">
          <ac:chgData name="Jennifer Saliba" userId="d6c11e8d-276c-4ae7-b675-19e6b445f71e" providerId="ADAL" clId="{EA7B40EA-6DC8-42FD-981B-F7FD6490BE6E}" dt="2022-09-08T20:47:28.302" v="85" actId="478"/>
          <ac:picMkLst>
            <pc:docMk/>
            <pc:sldMk cId="1137754061" sldId="269"/>
            <ac:picMk id="7" creationId="{6D22B9F8-5D99-FDAB-6AF8-1DC9883EB417}"/>
          </ac:picMkLst>
        </pc:picChg>
        <pc:picChg chg="add del mod">
          <ac:chgData name="Jennifer Saliba" userId="d6c11e8d-276c-4ae7-b675-19e6b445f71e" providerId="ADAL" clId="{EA7B40EA-6DC8-42FD-981B-F7FD6490BE6E}" dt="2022-09-08T20:47:53.516" v="122" actId="478"/>
          <ac:picMkLst>
            <pc:docMk/>
            <pc:sldMk cId="1137754061" sldId="269"/>
            <ac:picMk id="8" creationId="{85709DDC-E293-75E9-182E-BDE4CB559B4C}"/>
          </ac:picMkLst>
        </pc:picChg>
        <pc:picChg chg="add del mod">
          <ac:chgData name="Jennifer Saliba" userId="d6c11e8d-276c-4ae7-b675-19e6b445f71e" providerId="ADAL" clId="{EA7B40EA-6DC8-42FD-981B-F7FD6490BE6E}" dt="2022-09-08T20:47:15.241" v="80" actId="478"/>
          <ac:picMkLst>
            <pc:docMk/>
            <pc:sldMk cId="1137754061" sldId="269"/>
            <ac:picMk id="10" creationId="{A8101035-CA7C-8971-09FB-EA7EE4802D65}"/>
          </ac:picMkLst>
        </pc:picChg>
        <pc:picChg chg="add mod ord modCrop">
          <ac:chgData name="Jennifer Saliba" userId="d6c11e8d-276c-4ae7-b675-19e6b445f71e" providerId="ADAL" clId="{EA7B40EA-6DC8-42FD-981B-F7FD6490BE6E}" dt="2022-09-08T21:16:33.112" v="303" actId="164"/>
          <ac:picMkLst>
            <pc:docMk/>
            <pc:sldMk cId="1137754061" sldId="269"/>
            <ac:picMk id="12" creationId="{82D5054C-6289-6731-613B-54CD4531871F}"/>
          </ac:picMkLst>
        </pc:picChg>
        <pc:picChg chg="add mod topLvl">
          <ac:chgData name="Jennifer Saliba" userId="d6c11e8d-276c-4ae7-b675-19e6b445f71e" providerId="ADAL" clId="{EA7B40EA-6DC8-42FD-981B-F7FD6490BE6E}" dt="2022-09-08T21:16:33.112" v="303" actId="164"/>
          <ac:picMkLst>
            <pc:docMk/>
            <pc:sldMk cId="1137754061" sldId="269"/>
            <ac:picMk id="14" creationId="{7EC43926-98E0-772E-4782-8949563BA40E}"/>
          </ac:picMkLst>
        </pc:picChg>
        <pc:picChg chg="add mod topLvl modCrop">
          <ac:chgData name="Jennifer Saliba" userId="d6c11e8d-276c-4ae7-b675-19e6b445f71e" providerId="ADAL" clId="{EA7B40EA-6DC8-42FD-981B-F7FD6490BE6E}" dt="2022-09-08T21:16:33.112" v="303" actId="164"/>
          <ac:picMkLst>
            <pc:docMk/>
            <pc:sldMk cId="1137754061" sldId="269"/>
            <ac:picMk id="16" creationId="{0DDAF24C-E8A4-ACFB-9C7E-F9E1CF901C8E}"/>
          </ac:picMkLst>
        </pc:picChg>
        <pc:picChg chg="add del mod">
          <ac:chgData name="Jennifer Saliba" userId="d6c11e8d-276c-4ae7-b675-19e6b445f71e" providerId="ADAL" clId="{EA7B40EA-6DC8-42FD-981B-F7FD6490BE6E}" dt="2022-09-08T21:00:34.853" v="248" actId="478"/>
          <ac:picMkLst>
            <pc:docMk/>
            <pc:sldMk cId="1137754061" sldId="269"/>
            <ac:picMk id="20" creationId="{7C636B23-8B19-2273-DD3F-CF635F8585BE}"/>
          </ac:picMkLst>
        </pc:picChg>
        <pc:picChg chg="add del mod">
          <ac:chgData name="Jennifer Saliba" userId="d6c11e8d-276c-4ae7-b675-19e6b445f71e" providerId="ADAL" clId="{EA7B40EA-6DC8-42FD-981B-F7FD6490BE6E}" dt="2022-09-08T21:15:14.229" v="284" actId="478"/>
          <ac:picMkLst>
            <pc:docMk/>
            <pc:sldMk cId="1137754061" sldId="269"/>
            <ac:picMk id="22" creationId="{765C0E55-7E80-F2B8-DA82-991E4B4DF65F}"/>
          </ac:picMkLst>
        </pc:picChg>
        <pc:picChg chg="add del mod">
          <ac:chgData name="Jennifer Saliba" userId="d6c11e8d-276c-4ae7-b675-19e6b445f71e" providerId="ADAL" clId="{EA7B40EA-6DC8-42FD-981B-F7FD6490BE6E}" dt="2022-09-08T21:06:35.596" v="278" actId="478"/>
          <ac:picMkLst>
            <pc:docMk/>
            <pc:sldMk cId="1137754061" sldId="269"/>
            <ac:picMk id="24" creationId="{4A27C0B5-F8D6-7CD7-2D44-B7C4B1577C34}"/>
          </ac:picMkLst>
        </pc:picChg>
        <pc:picChg chg="add mod ord">
          <ac:chgData name="Jennifer Saliba" userId="d6c11e8d-276c-4ae7-b675-19e6b445f71e" providerId="ADAL" clId="{EA7B40EA-6DC8-42FD-981B-F7FD6490BE6E}" dt="2022-09-08T21:16:33.112" v="303" actId="164"/>
          <ac:picMkLst>
            <pc:docMk/>
            <pc:sldMk cId="1137754061" sldId="269"/>
            <ac:picMk id="27" creationId="{90DFC676-AD5C-72A4-9641-CC3D54F81047}"/>
          </ac:picMkLst>
        </pc:picChg>
      </pc:sldChg>
      <pc:sldChg chg="addSp delSp modSp new del mod">
        <pc:chgData name="Jennifer Saliba" userId="d6c11e8d-276c-4ae7-b675-19e6b445f71e" providerId="ADAL" clId="{EA7B40EA-6DC8-42FD-981B-F7FD6490BE6E}" dt="2022-09-08T20:55:22.932" v="202" actId="47"/>
        <pc:sldMkLst>
          <pc:docMk/>
          <pc:sldMk cId="3342887188" sldId="270"/>
        </pc:sldMkLst>
        <pc:picChg chg="add del mod">
          <ac:chgData name="Jennifer Saliba" userId="d6c11e8d-276c-4ae7-b675-19e6b445f71e" providerId="ADAL" clId="{EA7B40EA-6DC8-42FD-981B-F7FD6490BE6E}" dt="2022-09-08T20:44:23.354" v="39" actId="21"/>
          <ac:picMkLst>
            <pc:docMk/>
            <pc:sldMk cId="3342887188" sldId="270"/>
            <ac:picMk id="3" creationId="{52B5DD73-B700-51CB-1FE4-3CACDE7A317C}"/>
          </ac:picMkLst>
        </pc:picChg>
        <pc:picChg chg="add del mod">
          <ac:chgData name="Jennifer Saliba" userId="d6c11e8d-276c-4ae7-b675-19e6b445f71e" providerId="ADAL" clId="{EA7B40EA-6DC8-42FD-981B-F7FD6490BE6E}" dt="2022-09-08T20:44:23.354" v="39" actId="21"/>
          <ac:picMkLst>
            <pc:docMk/>
            <pc:sldMk cId="3342887188" sldId="270"/>
            <ac:picMk id="5" creationId="{4D0E66EF-D78C-EEB8-6151-D1F6C1934711}"/>
          </ac:picMkLst>
        </pc:picChg>
      </pc:sldChg>
    </pc:docChg>
  </pc:docChgLst>
  <pc:docChgLst>
    <pc:chgData name="events@consultrhino.com" userId="54196bb1-6068-4a21-9dad-ce15d2348a3c" providerId="ADAL" clId="{80B439BD-FC6C-49EF-9537-B5F7B96213FA}"/>
    <pc:docChg chg="addSld delSld">
      <pc:chgData name="events@consultrhino.com" userId="54196bb1-6068-4a21-9dad-ce15d2348a3c" providerId="ADAL" clId="{80B439BD-FC6C-49EF-9537-B5F7B96213FA}" dt="2023-05-25T19:16:45.209" v="1" actId="2696"/>
      <pc:docMkLst>
        <pc:docMk/>
      </pc:docMkLst>
      <pc:sldChg chg="new del">
        <pc:chgData name="events@consultrhino.com" userId="54196bb1-6068-4a21-9dad-ce15d2348a3c" providerId="ADAL" clId="{80B439BD-FC6C-49EF-9537-B5F7B96213FA}" dt="2023-05-25T19:16:45.209" v="1" actId="2696"/>
        <pc:sldMkLst>
          <pc:docMk/>
          <pc:sldMk cId="1613376495" sldId="261"/>
        </pc:sldMkLst>
      </pc:sldChg>
    </pc:docChg>
  </pc:docChgLst>
  <pc:docChgLst>
    <pc:chgData name="Jennifer Saliba" userId="d6c11e8d-276c-4ae7-b675-19e6b445f71e" providerId="ADAL" clId="{DE817317-2590-45DB-AEB2-5FA26C3B9744}"/>
    <pc:docChg chg="undo custSel delSld modSld">
      <pc:chgData name="Jennifer Saliba" userId="d6c11e8d-276c-4ae7-b675-19e6b445f71e" providerId="ADAL" clId="{DE817317-2590-45DB-AEB2-5FA26C3B9744}" dt="2022-06-05T23:22:17.819" v="147" actId="20577"/>
      <pc:docMkLst>
        <pc:docMk/>
      </pc:docMkLst>
      <pc:sldChg chg="del">
        <pc:chgData name="Jennifer Saliba" userId="d6c11e8d-276c-4ae7-b675-19e6b445f71e" providerId="ADAL" clId="{DE817317-2590-45DB-AEB2-5FA26C3B9744}" dt="2022-06-05T23:01:37.596" v="17" actId="47"/>
        <pc:sldMkLst>
          <pc:docMk/>
          <pc:sldMk cId="1219055300" sldId="256"/>
        </pc:sldMkLst>
      </pc:sldChg>
      <pc:sldChg chg="addSp delSp modSp mod">
        <pc:chgData name="Jennifer Saliba" userId="d6c11e8d-276c-4ae7-b675-19e6b445f71e" providerId="ADAL" clId="{DE817317-2590-45DB-AEB2-5FA26C3B9744}" dt="2022-06-05T23:22:17.819" v="147" actId="20577"/>
        <pc:sldMkLst>
          <pc:docMk/>
          <pc:sldMk cId="2243378532" sldId="257"/>
        </pc:sldMkLst>
        <pc:spChg chg="add del">
          <ac:chgData name="Jennifer Saliba" userId="d6c11e8d-276c-4ae7-b675-19e6b445f71e" providerId="ADAL" clId="{DE817317-2590-45DB-AEB2-5FA26C3B9744}" dt="2022-06-05T23:09:44.504" v="57"/>
          <ac:spMkLst>
            <pc:docMk/>
            <pc:sldMk cId="2243378532" sldId="257"/>
            <ac:spMk id="4" creationId="{E0AC2FE0-2038-314A-E284-EF63B9F84B64}"/>
          </ac:spMkLst>
        </pc:spChg>
        <pc:spChg chg="add del mod">
          <ac:chgData name="Jennifer Saliba" userId="d6c11e8d-276c-4ae7-b675-19e6b445f71e" providerId="ADAL" clId="{DE817317-2590-45DB-AEB2-5FA26C3B9744}" dt="2022-06-05T23:09:53.207" v="60" actId="478"/>
          <ac:spMkLst>
            <pc:docMk/>
            <pc:sldMk cId="2243378532" sldId="257"/>
            <ac:spMk id="5" creationId="{6852E9D0-7E82-AFBC-A57E-F216F56E55F4}"/>
          </ac:spMkLst>
        </pc:spChg>
        <pc:spChg chg="mod topLvl">
          <ac:chgData name="Jennifer Saliba" userId="d6c11e8d-276c-4ae7-b675-19e6b445f71e" providerId="ADAL" clId="{DE817317-2590-45DB-AEB2-5FA26C3B9744}" dt="2022-06-05T23:20:27.687" v="143" actId="164"/>
          <ac:spMkLst>
            <pc:docMk/>
            <pc:sldMk cId="2243378532" sldId="257"/>
            <ac:spMk id="8" creationId="{439AA7F9-D95E-3BB3-A0CD-7BC16AEF5C7F}"/>
          </ac:spMkLst>
        </pc:spChg>
        <pc:spChg chg="mod ord topLvl">
          <ac:chgData name="Jennifer Saliba" userId="d6c11e8d-276c-4ae7-b675-19e6b445f71e" providerId="ADAL" clId="{DE817317-2590-45DB-AEB2-5FA26C3B9744}" dt="2022-06-05T23:20:27.687" v="143" actId="164"/>
          <ac:spMkLst>
            <pc:docMk/>
            <pc:sldMk cId="2243378532" sldId="257"/>
            <ac:spMk id="9" creationId="{C252DAEF-D438-1542-5A9D-821140F3C0EF}"/>
          </ac:spMkLst>
        </pc:spChg>
        <pc:spChg chg="mod ord topLvl">
          <ac:chgData name="Jennifer Saliba" userId="d6c11e8d-276c-4ae7-b675-19e6b445f71e" providerId="ADAL" clId="{DE817317-2590-45DB-AEB2-5FA26C3B9744}" dt="2022-06-05T23:20:27.687" v="143" actId="164"/>
          <ac:spMkLst>
            <pc:docMk/>
            <pc:sldMk cId="2243378532" sldId="257"/>
            <ac:spMk id="11" creationId="{7A9A93BA-6381-402D-C3F6-C72FAF043C78}"/>
          </ac:spMkLst>
        </pc:spChg>
        <pc:spChg chg="mod topLvl">
          <ac:chgData name="Jennifer Saliba" userId="d6c11e8d-276c-4ae7-b675-19e6b445f71e" providerId="ADAL" clId="{DE817317-2590-45DB-AEB2-5FA26C3B9744}" dt="2022-06-05T23:20:27.687" v="143" actId="164"/>
          <ac:spMkLst>
            <pc:docMk/>
            <pc:sldMk cId="2243378532" sldId="257"/>
            <ac:spMk id="14" creationId="{083BE311-D52A-3158-18A5-F5734D4D30A5}"/>
          </ac:spMkLst>
        </pc:spChg>
        <pc:spChg chg="mod ord topLvl">
          <ac:chgData name="Jennifer Saliba" userId="d6c11e8d-276c-4ae7-b675-19e6b445f71e" providerId="ADAL" clId="{DE817317-2590-45DB-AEB2-5FA26C3B9744}" dt="2022-06-05T23:20:27.687" v="143" actId="164"/>
          <ac:spMkLst>
            <pc:docMk/>
            <pc:sldMk cId="2243378532" sldId="257"/>
            <ac:spMk id="18" creationId="{8682442C-5BB0-98F8-D393-A63E3FA4E3A2}"/>
          </ac:spMkLst>
        </pc:spChg>
        <pc:spChg chg="add mod">
          <ac:chgData name="Jennifer Saliba" userId="d6c11e8d-276c-4ae7-b675-19e6b445f71e" providerId="ADAL" clId="{DE817317-2590-45DB-AEB2-5FA26C3B9744}" dt="2022-06-05T23:02:13.334" v="20" actId="1076"/>
          <ac:spMkLst>
            <pc:docMk/>
            <pc:sldMk cId="2243378532" sldId="257"/>
            <ac:spMk id="20" creationId="{AD9B15A6-0E46-4E02-006A-377234F5D17F}"/>
          </ac:spMkLst>
        </pc:spChg>
        <pc:spChg chg="mod topLvl">
          <ac:chgData name="Jennifer Saliba" userId="d6c11e8d-276c-4ae7-b675-19e6b445f71e" providerId="ADAL" clId="{DE817317-2590-45DB-AEB2-5FA26C3B9744}" dt="2022-06-05T23:22:17.819" v="147" actId="20577"/>
          <ac:spMkLst>
            <pc:docMk/>
            <pc:sldMk cId="2243378532" sldId="257"/>
            <ac:spMk id="21" creationId="{FA1D8890-B8D3-A510-5675-BF49C634DC7C}"/>
          </ac:spMkLst>
        </pc:spChg>
        <pc:spChg chg="del">
          <ac:chgData name="Jennifer Saliba" userId="d6c11e8d-276c-4ae7-b675-19e6b445f71e" providerId="ADAL" clId="{DE817317-2590-45DB-AEB2-5FA26C3B9744}" dt="2022-06-05T23:01:41.472" v="18" actId="478"/>
          <ac:spMkLst>
            <pc:docMk/>
            <pc:sldMk cId="2243378532" sldId="257"/>
            <ac:spMk id="25" creationId="{983F1D2A-2926-CCB1-EE09-9E4316C2E34F}"/>
          </ac:spMkLst>
        </pc:spChg>
        <pc:spChg chg="add mod">
          <ac:chgData name="Jennifer Saliba" userId="d6c11e8d-276c-4ae7-b675-19e6b445f71e" providerId="ADAL" clId="{DE817317-2590-45DB-AEB2-5FA26C3B9744}" dt="2022-06-05T23:02:13.334" v="20" actId="1076"/>
          <ac:spMkLst>
            <pc:docMk/>
            <pc:sldMk cId="2243378532" sldId="257"/>
            <ac:spMk id="26" creationId="{4E5720E6-9A22-BFB6-EED9-9CA296CB23A8}"/>
          </ac:spMkLst>
        </pc:spChg>
        <pc:spChg chg="del">
          <ac:chgData name="Jennifer Saliba" userId="d6c11e8d-276c-4ae7-b675-19e6b445f71e" providerId="ADAL" clId="{DE817317-2590-45DB-AEB2-5FA26C3B9744}" dt="2022-06-05T23:01:41.472" v="18" actId="478"/>
          <ac:spMkLst>
            <pc:docMk/>
            <pc:sldMk cId="2243378532" sldId="257"/>
            <ac:spMk id="27" creationId="{3B024A1A-0468-C718-5FE9-C672C9572C97}"/>
          </ac:spMkLst>
        </pc:spChg>
        <pc:spChg chg="del">
          <ac:chgData name="Jennifer Saliba" userId="d6c11e8d-276c-4ae7-b675-19e6b445f71e" providerId="ADAL" clId="{DE817317-2590-45DB-AEB2-5FA26C3B9744}" dt="2022-06-05T23:01:41.472" v="18" actId="478"/>
          <ac:spMkLst>
            <pc:docMk/>
            <pc:sldMk cId="2243378532" sldId="257"/>
            <ac:spMk id="28" creationId="{438EB579-11E6-A49A-17D2-49B17B98519D}"/>
          </ac:spMkLst>
        </pc:spChg>
        <pc:spChg chg="add mod">
          <ac:chgData name="Jennifer Saliba" userId="d6c11e8d-276c-4ae7-b675-19e6b445f71e" providerId="ADAL" clId="{DE817317-2590-45DB-AEB2-5FA26C3B9744}" dt="2022-06-05T23:02:13.334" v="20" actId="1076"/>
          <ac:spMkLst>
            <pc:docMk/>
            <pc:sldMk cId="2243378532" sldId="257"/>
            <ac:spMk id="29" creationId="{E8F637ED-2C37-64F4-72F4-E49F7C76798E}"/>
          </ac:spMkLst>
        </pc:spChg>
        <pc:spChg chg="add mod">
          <ac:chgData name="Jennifer Saliba" userId="d6c11e8d-276c-4ae7-b675-19e6b445f71e" providerId="ADAL" clId="{DE817317-2590-45DB-AEB2-5FA26C3B9744}" dt="2022-06-05T23:02:13.334" v="20" actId="1076"/>
          <ac:spMkLst>
            <pc:docMk/>
            <pc:sldMk cId="2243378532" sldId="257"/>
            <ac:spMk id="30" creationId="{B3836AB5-1462-BE29-C046-FC8A1E4320E3}"/>
          </ac:spMkLst>
        </pc:spChg>
        <pc:spChg chg="add del mod ord">
          <ac:chgData name="Jennifer Saliba" userId="d6c11e8d-276c-4ae7-b675-19e6b445f71e" providerId="ADAL" clId="{DE817317-2590-45DB-AEB2-5FA26C3B9744}" dt="2022-06-05T23:17:46.942" v="111" actId="478"/>
          <ac:spMkLst>
            <pc:docMk/>
            <pc:sldMk cId="2243378532" sldId="257"/>
            <ac:spMk id="31" creationId="{BEA3717A-7B17-D55C-F62E-D67B1305445E}"/>
          </ac:spMkLst>
        </pc:spChg>
        <pc:grpChg chg="del">
          <ac:chgData name="Jennifer Saliba" userId="d6c11e8d-276c-4ae7-b675-19e6b445f71e" providerId="ADAL" clId="{DE817317-2590-45DB-AEB2-5FA26C3B9744}" dt="2022-06-05T23:04:42.330" v="21" actId="165"/>
          <ac:grpSpMkLst>
            <pc:docMk/>
            <pc:sldMk cId="2243378532" sldId="257"/>
            <ac:grpSpMk id="16" creationId="{457FA00C-E010-41F3-47FD-57FAFA23DA36}"/>
          </ac:grpSpMkLst>
        </pc:grpChg>
        <pc:grpChg chg="del mod">
          <ac:chgData name="Jennifer Saliba" userId="d6c11e8d-276c-4ae7-b675-19e6b445f71e" providerId="ADAL" clId="{DE817317-2590-45DB-AEB2-5FA26C3B9744}" dt="2022-06-05T23:04:42.330" v="21" actId="165"/>
          <ac:grpSpMkLst>
            <pc:docMk/>
            <pc:sldMk cId="2243378532" sldId="257"/>
            <ac:grpSpMk id="23" creationId="{30455277-A450-24C3-9D3A-DFBC9A846EF3}"/>
          </ac:grpSpMkLst>
        </pc:grpChg>
        <pc:grpChg chg="add mod">
          <ac:chgData name="Jennifer Saliba" userId="d6c11e8d-276c-4ae7-b675-19e6b445f71e" providerId="ADAL" clId="{DE817317-2590-45DB-AEB2-5FA26C3B9744}" dt="2022-06-05T23:20:27.687" v="143" actId="164"/>
          <ac:grpSpMkLst>
            <pc:docMk/>
            <pc:sldMk cId="2243378532" sldId="257"/>
            <ac:grpSpMk id="32" creationId="{5B98015E-799C-193B-9724-E39DFAE8215B}"/>
          </ac:grpSpMkLst>
        </pc:grpChg>
        <pc:picChg chg="add del">
          <ac:chgData name="Jennifer Saliba" userId="d6c11e8d-276c-4ae7-b675-19e6b445f71e" providerId="ADAL" clId="{DE817317-2590-45DB-AEB2-5FA26C3B9744}" dt="2022-06-05T23:07:07.323" v="38" actId="478"/>
          <ac:picMkLst>
            <pc:docMk/>
            <pc:sldMk cId="2243378532" sldId="257"/>
            <ac:picMk id="2" creationId="{C9549F4B-E1F7-42C6-5C8A-14A10B861FA7}"/>
          </ac:picMkLst>
        </pc:picChg>
        <pc:picChg chg="add mod">
          <ac:chgData name="Jennifer Saliba" userId="d6c11e8d-276c-4ae7-b675-19e6b445f71e" providerId="ADAL" clId="{DE817317-2590-45DB-AEB2-5FA26C3B9744}" dt="2022-06-05T23:20:27.687" v="143" actId="164"/>
          <ac:picMkLst>
            <pc:docMk/>
            <pc:sldMk cId="2243378532" sldId="257"/>
            <ac:picMk id="3" creationId="{9244C859-781C-917E-190D-6AA15CB2BE1F}"/>
          </ac:picMkLst>
        </pc:picChg>
        <pc:picChg chg="del mod topLvl">
          <ac:chgData name="Jennifer Saliba" userId="d6c11e8d-276c-4ae7-b675-19e6b445f71e" providerId="ADAL" clId="{DE817317-2590-45DB-AEB2-5FA26C3B9744}" dt="2022-06-05T23:14:55.039" v="82" actId="478"/>
          <ac:picMkLst>
            <pc:docMk/>
            <pc:sldMk cId="2243378532" sldId="257"/>
            <ac:picMk id="7" creationId="{1503830C-5AF1-B922-BF6E-8ACA8BC8B22E}"/>
          </ac:picMkLst>
        </pc:picChg>
        <pc:picChg chg="add mod ord modCrop">
          <ac:chgData name="Jennifer Saliba" userId="d6c11e8d-276c-4ae7-b675-19e6b445f71e" providerId="ADAL" clId="{DE817317-2590-45DB-AEB2-5FA26C3B9744}" dt="2022-06-05T23:20:27.687" v="143" actId="164"/>
          <ac:picMkLst>
            <pc:docMk/>
            <pc:sldMk cId="2243378532" sldId="257"/>
            <ac:picMk id="10" creationId="{7C6157CD-4ECC-C379-CB78-8D435EE15DFB}"/>
          </ac:picMkLst>
        </pc:picChg>
        <pc:picChg chg="del mod topLvl">
          <ac:chgData name="Jennifer Saliba" userId="d6c11e8d-276c-4ae7-b675-19e6b445f71e" providerId="ADAL" clId="{DE817317-2590-45DB-AEB2-5FA26C3B9744}" dt="2022-06-05T23:17:02.924" v="104" actId="478"/>
          <ac:picMkLst>
            <pc:docMk/>
            <pc:sldMk cId="2243378532" sldId="257"/>
            <ac:picMk id="13" creationId="{1E8111D0-7E72-66D6-D697-05F3C5CE8126}"/>
          </ac:picMkLst>
        </pc:picChg>
        <pc:picChg chg="add mod ord modCrop">
          <ac:chgData name="Jennifer Saliba" userId="d6c11e8d-276c-4ae7-b675-19e6b445f71e" providerId="ADAL" clId="{DE817317-2590-45DB-AEB2-5FA26C3B9744}" dt="2022-06-05T23:20:27.687" v="143" actId="164"/>
          <ac:picMkLst>
            <pc:docMk/>
            <pc:sldMk cId="2243378532" sldId="257"/>
            <ac:picMk id="15" creationId="{E73DD8A9-E20B-C6E1-C618-C274621B9ECB}"/>
          </ac:picMkLst>
        </pc:picChg>
        <pc:picChg chg="add mod ord modCrop">
          <ac:chgData name="Jennifer Saliba" userId="d6c11e8d-276c-4ae7-b675-19e6b445f71e" providerId="ADAL" clId="{DE817317-2590-45DB-AEB2-5FA26C3B9744}" dt="2022-06-05T23:20:27.687" v="143" actId="164"/>
          <ac:picMkLst>
            <pc:docMk/>
            <pc:sldMk cId="2243378532" sldId="257"/>
            <ac:picMk id="19" creationId="{B64545B3-7536-C663-5E51-B4DE781E65C2}"/>
          </ac:picMkLst>
        </pc:picChg>
        <pc:picChg chg="del mod topLvl">
          <ac:chgData name="Jennifer Saliba" userId="d6c11e8d-276c-4ae7-b675-19e6b445f71e" providerId="ADAL" clId="{DE817317-2590-45DB-AEB2-5FA26C3B9744}" dt="2022-06-05T23:17:57.270" v="113" actId="478"/>
          <ac:picMkLst>
            <pc:docMk/>
            <pc:sldMk cId="2243378532" sldId="257"/>
            <ac:picMk id="22" creationId="{16A3018F-755C-5291-1598-4A2A33428D22}"/>
          </ac:picMkLst>
        </pc:picChg>
        <pc:picChg chg="del mod topLvl">
          <ac:chgData name="Jennifer Saliba" userId="d6c11e8d-276c-4ae7-b675-19e6b445f71e" providerId="ADAL" clId="{DE817317-2590-45DB-AEB2-5FA26C3B9744}" dt="2022-06-05T23:05:46.740" v="30" actId="478"/>
          <ac:picMkLst>
            <pc:docMk/>
            <pc:sldMk cId="2243378532" sldId="257"/>
            <ac:picMk id="24" creationId="{0553BAC3-9E8C-D23D-8D06-BAE2657FFFB5}"/>
          </ac:picMkLst>
        </pc:picChg>
        <pc:picChg chg="add del mod">
          <ac:chgData name="Jennifer Saliba" userId="d6c11e8d-276c-4ae7-b675-19e6b445f71e" providerId="ADAL" clId="{DE817317-2590-45DB-AEB2-5FA26C3B9744}" dt="2022-06-05T23:20:04.144" v="140" actId="478"/>
          <ac:picMkLst>
            <pc:docMk/>
            <pc:sldMk cId="2243378532" sldId="257"/>
            <ac:picMk id="36" creationId="{63B013E7-71CE-9482-6EEA-62745E9B9191}"/>
          </ac:picMkLst>
        </pc:picChg>
        <pc:picChg chg="add mod">
          <ac:chgData name="Jennifer Saliba" userId="d6c11e8d-276c-4ae7-b675-19e6b445f71e" providerId="ADAL" clId="{DE817317-2590-45DB-AEB2-5FA26C3B9744}" dt="2022-06-05T23:20:27.687" v="143" actId="164"/>
          <ac:picMkLst>
            <pc:docMk/>
            <pc:sldMk cId="2243378532" sldId="257"/>
            <ac:picMk id="1026" creationId="{5F7559DE-55BB-B2F8-7A43-3F5ABF4E44ED}"/>
          </ac:picMkLst>
        </pc:picChg>
        <pc:picChg chg="del mod topLvl">
          <ac:chgData name="Jennifer Saliba" userId="d6c11e8d-276c-4ae7-b675-19e6b445f71e" providerId="ADAL" clId="{DE817317-2590-45DB-AEB2-5FA26C3B9744}" dt="2022-06-05T23:05:26.279" v="28" actId="478"/>
          <ac:picMkLst>
            <pc:docMk/>
            <pc:sldMk cId="2243378532" sldId="257"/>
            <ac:picMk id="1028" creationId="{BA45E77A-997D-1076-471F-C68D5416DCDD}"/>
          </ac:picMkLst>
        </pc:picChg>
        <pc:picChg chg="del mod topLvl">
          <ac:chgData name="Jennifer Saliba" userId="d6c11e8d-276c-4ae7-b675-19e6b445f71e" providerId="ADAL" clId="{DE817317-2590-45DB-AEB2-5FA26C3B9744}" dt="2022-06-05T23:08:33.961" v="52" actId="478"/>
          <ac:picMkLst>
            <pc:docMk/>
            <pc:sldMk cId="2243378532" sldId="257"/>
            <ac:picMk id="1030" creationId="{2346A16A-8375-AC88-8B43-EC4268F4CC20}"/>
          </ac:picMkLst>
        </pc:picChg>
        <pc:picChg chg="add mod">
          <ac:chgData name="Jennifer Saliba" userId="d6c11e8d-276c-4ae7-b675-19e6b445f71e" providerId="ADAL" clId="{DE817317-2590-45DB-AEB2-5FA26C3B9744}" dt="2022-06-05T23:20:27.687" v="143" actId="164"/>
          <ac:picMkLst>
            <pc:docMk/>
            <pc:sldMk cId="2243378532" sldId="257"/>
            <ac:picMk id="1036" creationId="{4B9D96CE-775C-C5C7-85AF-3ABDD7C6AA60}"/>
          </ac:picMkLst>
        </pc:picChg>
      </pc:sldChg>
    </pc:docChg>
  </pc:docChgLst>
  <pc:docChgLst>
    <pc:chgData name="Jennifer Saliba" userId="d6c11e8d-276c-4ae7-b675-19e6b445f71e" providerId="ADAL" clId="{6CDFCB5A-8953-43C1-B104-0508103B553B}"/>
    <pc:docChg chg="custSel modSld">
      <pc:chgData name="Jennifer Saliba" userId="d6c11e8d-276c-4ae7-b675-19e6b445f71e" providerId="ADAL" clId="{6CDFCB5A-8953-43C1-B104-0508103B553B}" dt="2022-06-20T05:48:55.305" v="16" actId="164"/>
      <pc:docMkLst>
        <pc:docMk/>
      </pc:docMkLst>
      <pc:sldChg chg="addSp delSp modSp mod setBg">
        <pc:chgData name="Jennifer Saliba" userId="d6c11e8d-276c-4ae7-b675-19e6b445f71e" providerId="ADAL" clId="{6CDFCB5A-8953-43C1-B104-0508103B553B}" dt="2022-06-20T05:48:55.305" v="16" actId="164"/>
        <pc:sldMkLst>
          <pc:docMk/>
          <pc:sldMk cId="3481725383" sldId="266"/>
        </pc:sldMkLst>
        <pc:grpChg chg="add mod">
          <ac:chgData name="Jennifer Saliba" userId="d6c11e8d-276c-4ae7-b675-19e6b445f71e" providerId="ADAL" clId="{6CDFCB5A-8953-43C1-B104-0508103B553B}" dt="2022-06-20T05:48:55.305" v="16" actId="164"/>
          <ac:grpSpMkLst>
            <pc:docMk/>
            <pc:sldMk cId="3481725383" sldId="266"/>
            <ac:grpSpMk id="7" creationId="{550E3B8C-DA9F-0A0F-FB45-2056F17A8DEA}"/>
          </ac:grpSpMkLst>
        </pc:grpChg>
        <pc:picChg chg="add mod modCrop">
          <ac:chgData name="Jennifer Saliba" userId="d6c11e8d-276c-4ae7-b675-19e6b445f71e" providerId="ADAL" clId="{6CDFCB5A-8953-43C1-B104-0508103B553B}" dt="2022-06-20T05:48:55.305" v="16" actId="164"/>
          <ac:picMkLst>
            <pc:docMk/>
            <pc:sldMk cId="3481725383" sldId="266"/>
            <ac:picMk id="3" creationId="{D7EE3BA3-7285-0357-88FD-E02E681065A6}"/>
          </ac:picMkLst>
        </pc:picChg>
        <pc:picChg chg="del">
          <ac:chgData name="Jennifer Saliba" userId="d6c11e8d-276c-4ae7-b675-19e6b445f71e" providerId="ADAL" clId="{6CDFCB5A-8953-43C1-B104-0508103B553B}" dt="2022-06-20T05:46:45.495" v="0" actId="478"/>
          <ac:picMkLst>
            <pc:docMk/>
            <pc:sldMk cId="3481725383" sldId="266"/>
            <ac:picMk id="4" creationId="{E0563D0C-C052-A08F-AAAE-0CFF1CBCA9B9}"/>
          </ac:picMkLst>
        </pc:picChg>
        <pc:picChg chg="add mod modCrop">
          <ac:chgData name="Jennifer Saliba" userId="d6c11e8d-276c-4ae7-b675-19e6b445f71e" providerId="ADAL" clId="{6CDFCB5A-8953-43C1-B104-0508103B553B}" dt="2022-06-20T05:48:55.305" v="16" actId="164"/>
          <ac:picMkLst>
            <pc:docMk/>
            <pc:sldMk cId="3481725383" sldId="266"/>
            <ac:picMk id="6" creationId="{79AC42C8-C5C1-C2D1-078D-37139D63D26D}"/>
          </ac:picMkLst>
        </pc:picChg>
      </pc:sldChg>
    </pc:docChg>
  </pc:docChgLst>
  <pc:docChgLst>
    <pc:chgData name="Jennifer Saliba" userId="d6c11e8d-276c-4ae7-b675-19e6b445f71e" providerId="ADAL" clId="{799A8CCF-A7F8-4D9E-93D2-91B8E29405F4}"/>
    <pc:docChg chg="undo custSel addSld modSld">
      <pc:chgData name="Jennifer Saliba" userId="d6c11e8d-276c-4ae7-b675-19e6b445f71e" providerId="ADAL" clId="{799A8CCF-A7F8-4D9E-93D2-91B8E29405F4}" dt="2022-05-29T07:46:02.903" v="161" actId="164"/>
      <pc:docMkLst>
        <pc:docMk/>
      </pc:docMkLst>
      <pc:sldChg chg="addSp delSp modSp mod">
        <pc:chgData name="Jennifer Saliba" userId="d6c11e8d-276c-4ae7-b675-19e6b445f71e" providerId="ADAL" clId="{799A8CCF-A7F8-4D9E-93D2-91B8E29405F4}" dt="2022-05-25T17:49:31.176" v="89" actId="1076"/>
        <pc:sldMkLst>
          <pc:docMk/>
          <pc:sldMk cId="1219055300" sldId="256"/>
        </pc:sldMkLst>
        <pc:spChg chg="add del mod">
          <ac:chgData name="Jennifer Saliba" userId="d6c11e8d-276c-4ae7-b675-19e6b445f71e" providerId="ADAL" clId="{799A8CCF-A7F8-4D9E-93D2-91B8E29405F4}" dt="2022-05-25T17:43:38.861" v="38" actId="478"/>
          <ac:spMkLst>
            <pc:docMk/>
            <pc:sldMk cId="1219055300" sldId="256"/>
            <ac:spMk id="6" creationId="{84588C06-39FC-E2BA-B569-75E0A4658E0B}"/>
          </ac:spMkLst>
        </pc:spChg>
        <pc:spChg chg="mod ord topLvl">
          <ac:chgData name="Jennifer Saliba" userId="d6c11e8d-276c-4ae7-b675-19e6b445f71e" providerId="ADAL" clId="{799A8CCF-A7F8-4D9E-93D2-91B8E29405F4}" dt="2022-05-25T05:57:00.967" v="34" actId="164"/>
          <ac:spMkLst>
            <pc:docMk/>
            <pc:sldMk cId="1219055300" sldId="256"/>
            <ac:spMk id="11" creationId="{7A9A93BA-6381-402D-C3F6-C72FAF043C78}"/>
          </ac:spMkLst>
        </pc:spChg>
        <pc:spChg chg="mod topLvl">
          <ac:chgData name="Jennifer Saliba" userId="d6c11e8d-276c-4ae7-b675-19e6b445f71e" providerId="ADAL" clId="{799A8CCF-A7F8-4D9E-93D2-91B8E29405F4}" dt="2022-05-25T05:57:00.967" v="34" actId="164"/>
          <ac:spMkLst>
            <pc:docMk/>
            <pc:sldMk cId="1219055300" sldId="256"/>
            <ac:spMk id="14" creationId="{083BE311-D52A-3158-18A5-F5734D4D30A5}"/>
          </ac:spMkLst>
        </pc:spChg>
        <pc:spChg chg="mod ord topLvl">
          <ac:chgData name="Jennifer Saliba" userId="d6c11e8d-276c-4ae7-b675-19e6b445f71e" providerId="ADAL" clId="{799A8CCF-A7F8-4D9E-93D2-91B8E29405F4}" dt="2022-05-25T17:47:24.880" v="68" actId="164"/>
          <ac:spMkLst>
            <pc:docMk/>
            <pc:sldMk cId="1219055300" sldId="256"/>
            <ac:spMk id="18" creationId="{8682442C-5BB0-98F8-D393-A63E3FA4E3A2}"/>
          </ac:spMkLst>
        </pc:spChg>
        <pc:spChg chg="mod topLvl">
          <ac:chgData name="Jennifer Saliba" userId="d6c11e8d-276c-4ae7-b675-19e6b445f71e" providerId="ADAL" clId="{799A8CCF-A7F8-4D9E-93D2-91B8E29405F4}" dt="2022-05-25T17:47:24.880" v="68" actId="164"/>
          <ac:spMkLst>
            <pc:docMk/>
            <pc:sldMk cId="1219055300" sldId="256"/>
            <ac:spMk id="21" creationId="{FA1D8890-B8D3-A510-5675-BF49C634DC7C}"/>
          </ac:spMkLst>
        </pc:spChg>
        <pc:spChg chg="add mod">
          <ac:chgData name="Jennifer Saliba" userId="d6c11e8d-276c-4ae7-b675-19e6b445f71e" providerId="ADAL" clId="{799A8CCF-A7F8-4D9E-93D2-91B8E29405F4}" dt="2022-05-25T17:49:31.176" v="89" actId="1076"/>
          <ac:spMkLst>
            <pc:docMk/>
            <pc:sldMk cId="1219055300" sldId="256"/>
            <ac:spMk id="25" creationId="{983F1D2A-2926-CCB1-EE09-9E4316C2E34F}"/>
          </ac:spMkLst>
        </pc:spChg>
        <pc:spChg chg="add mod">
          <ac:chgData name="Jennifer Saliba" userId="d6c11e8d-276c-4ae7-b675-19e6b445f71e" providerId="ADAL" clId="{799A8CCF-A7F8-4D9E-93D2-91B8E29405F4}" dt="2022-05-25T17:48:49.051" v="80"/>
          <ac:spMkLst>
            <pc:docMk/>
            <pc:sldMk cId="1219055300" sldId="256"/>
            <ac:spMk id="27" creationId="{3B024A1A-0468-C718-5FE9-C672C9572C97}"/>
          </ac:spMkLst>
        </pc:spChg>
        <pc:spChg chg="add mod">
          <ac:chgData name="Jennifer Saliba" userId="d6c11e8d-276c-4ae7-b675-19e6b445f71e" providerId="ADAL" clId="{799A8CCF-A7F8-4D9E-93D2-91B8E29405F4}" dt="2022-05-25T17:49:27.199" v="87"/>
          <ac:spMkLst>
            <pc:docMk/>
            <pc:sldMk cId="1219055300" sldId="256"/>
            <ac:spMk id="28" creationId="{438EB579-11E6-A49A-17D2-49B17B98519D}"/>
          </ac:spMkLst>
        </pc:spChg>
        <pc:grpChg chg="add mod">
          <ac:chgData name="Jennifer Saliba" userId="d6c11e8d-276c-4ae7-b675-19e6b445f71e" providerId="ADAL" clId="{799A8CCF-A7F8-4D9E-93D2-91B8E29405F4}" dt="2022-05-25T05:57:00.967" v="34" actId="164"/>
          <ac:grpSpMkLst>
            <pc:docMk/>
            <pc:sldMk cId="1219055300" sldId="256"/>
            <ac:grpSpMk id="4" creationId="{34733F22-EE73-CED4-7095-9ADD8B07B597}"/>
          </ac:grpSpMkLst>
        </pc:grpChg>
        <pc:grpChg chg="add del mod">
          <ac:chgData name="Jennifer Saliba" userId="d6c11e8d-276c-4ae7-b675-19e6b445f71e" providerId="ADAL" clId="{799A8CCF-A7F8-4D9E-93D2-91B8E29405F4}" dt="2022-05-25T05:54:17.297" v="10" actId="165"/>
          <ac:grpSpMkLst>
            <pc:docMk/>
            <pc:sldMk cId="1219055300" sldId="256"/>
            <ac:grpSpMk id="7" creationId="{A4AF093F-6D80-61E1-A80E-975EF9B7F751}"/>
          </ac:grpSpMkLst>
        </pc:grpChg>
        <pc:grpChg chg="mod">
          <ac:chgData name="Jennifer Saliba" userId="d6c11e8d-276c-4ae7-b675-19e6b445f71e" providerId="ADAL" clId="{799A8CCF-A7F8-4D9E-93D2-91B8E29405F4}" dt="2022-05-10T03:31:58.670" v="0" actId="207"/>
          <ac:grpSpMkLst>
            <pc:docMk/>
            <pc:sldMk cId="1219055300" sldId="256"/>
            <ac:grpSpMk id="10" creationId="{6E44A5BA-DFC3-A0AF-3F52-E31A7B6A0F57}"/>
          </ac:grpSpMkLst>
        </pc:grpChg>
        <pc:grpChg chg="add del mod">
          <ac:chgData name="Jennifer Saliba" userId="d6c11e8d-276c-4ae7-b675-19e6b445f71e" providerId="ADAL" clId="{799A8CCF-A7F8-4D9E-93D2-91B8E29405F4}" dt="2022-05-25T17:45:08.678" v="44" actId="165"/>
          <ac:grpSpMkLst>
            <pc:docMk/>
            <pc:sldMk cId="1219055300" sldId="256"/>
            <ac:grpSpMk id="17" creationId="{3FA14B77-6840-FACC-4805-BF4D970F42F8}"/>
          </ac:grpSpMkLst>
        </pc:grpChg>
        <pc:grpChg chg="add mod">
          <ac:chgData name="Jennifer Saliba" userId="d6c11e8d-276c-4ae7-b675-19e6b445f71e" providerId="ADAL" clId="{799A8CCF-A7F8-4D9E-93D2-91B8E29405F4}" dt="2022-05-25T17:47:24.880" v="68" actId="164"/>
          <ac:grpSpMkLst>
            <pc:docMk/>
            <pc:sldMk cId="1219055300" sldId="256"/>
            <ac:grpSpMk id="23" creationId="{30455277-A450-24C3-9D3A-DFBC9A846EF3}"/>
          </ac:grpSpMkLst>
        </pc:grpChg>
        <pc:picChg chg="add mod ord modCrop">
          <ac:chgData name="Jennifer Saliba" userId="d6c11e8d-276c-4ae7-b675-19e6b445f71e" providerId="ADAL" clId="{799A8CCF-A7F8-4D9E-93D2-91B8E29405F4}" dt="2022-05-25T05:57:00.967" v="34" actId="164"/>
          <ac:picMkLst>
            <pc:docMk/>
            <pc:sldMk cId="1219055300" sldId="256"/>
            <ac:picMk id="3" creationId="{531F2828-6082-0BCB-CC45-BA4C55349EF5}"/>
          </ac:picMkLst>
        </pc:picChg>
        <pc:picChg chg="del mod topLvl">
          <ac:chgData name="Jennifer Saliba" userId="d6c11e8d-276c-4ae7-b675-19e6b445f71e" providerId="ADAL" clId="{799A8CCF-A7F8-4D9E-93D2-91B8E29405F4}" dt="2022-05-25T05:54:56.117" v="18" actId="478"/>
          <ac:picMkLst>
            <pc:docMk/>
            <pc:sldMk cId="1219055300" sldId="256"/>
            <ac:picMk id="12" creationId="{67CAC0CD-A851-FECF-0A7D-D3A2AD4AE033}"/>
          </ac:picMkLst>
        </pc:picChg>
        <pc:picChg chg="del mod topLvl">
          <ac:chgData name="Jennifer Saliba" userId="d6c11e8d-276c-4ae7-b675-19e6b445f71e" providerId="ADAL" clId="{799A8CCF-A7F8-4D9E-93D2-91B8E29405F4}" dt="2022-05-25T05:56:02.594" v="25" actId="478"/>
          <ac:picMkLst>
            <pc:docMk/>
            <pc:sldMk cId="1219055300" sldId="256"/>
            <ac:picMk id="13" creationId="{8716EE51-0CA3-994E-CEB9-6F8EE0663B8D}"/>
          </ac:picMkLst>
        </pc:picChg>
        <pc:picChg chg="add mod ord">
          <ac:chgData name="Jennifer Saliba" userId="d6c11e8d-276c-4ae7-b675-19e6b445f71e" providerId="ADAL" clId="{799A8CCF-A7F8-4D9E-93D2-91B8E29405F4}" dt="2022-05-25T05:57:00.967" v="34" actId="164"/>
          <ac:picMkLst>
            <pc:docMk/>
            <pc:sldMk cId="1219055300" sldId="256"/>
            <ac:picMk id="15" creationId="{8778B112-138D-686B-B610-F1A90CE554BD}"/>
          </ac:picMkLst>
        </pc:picChg>
        <pc:picChg chg="del mod topLvl">
          <ac:chgData name="Jennifer Saliba" userId="d6c11e8d-276c-4ae7-b675-19e6b445f71e" providerId="ADAL" clId="{799A8CCF-A7F8-4D9E-93D2-91B8E29405F4}" dt="2022-05-25T17:46:42.882" v="56" actId="478"/>
          <ac:picMkLst>
            <pc:docMk/>
            <pc:sldMk cId="1219055300" sldId="256"/>
            <ac:picMk id="19" creationId="{1D48C048-EC79-6D87-E396-410098C3C07A}"/>
          </ac:picMkLst>
        </pc:picChg>
        <pc:picChg chg="del mod topLvl">
          <ac:chgData name="Jennifer Saliba" userId="d6c11e8d-276c-4ae7-b675-19e6b445f71e" providerId="ADAL" clId="{799A8CCF-A7F8-4D9E-93D2-91B8E29405F4}" dt="2022-05-25T17:45:32.735" v="50" actId="478"/>
          <ac:picMkLst>
            <pc:docMk/>
            <pc:sldMk cId="1219055300" sldId="256"/>
            <ac:picMk id="20" creationId="{47886D96-1095-522D-3508-E98AAAD4448B}"/>
          </ac:picMkLst>
        </pc:picChg>
        <pc:picChg chg="add mod ord modCrop">
          <ac:chgData name="Jennifer Saliba" userId="d6c11e8d-276c-4ae7-b675-19e6b445f71e" providerId="ADAL" clId="{799A8CCF-A7F8-4D9E-93D2-91B8E29405F4}" dt="2022-05-25T17:47:24.880" v="68" actId="164"/>
          <ac:picMkLst>
            <pc:docMk/>
            <pc:sldMk cId="1219055300" sldId="256"/>
            <ac:picMk id="22" creationId="{16A3018F-755C-5291-1598-4A2A33428D22}"/>
          </ac:picMkLst>
        </pc:picChg>
        <pc:picChg chg="add mod">
          <ac:chgData name="Jennifer Saliba" userId="d6c11e8d-276c-4ae7-b675-19e6b445f71e" providerId="ADAL" clId="{799A8CCF-A7F8-4D9E-93D2-91B8E29405F4}" dt="2022-05-25T17:47:24.880" v="68" actId="164"/>
          <ac:picMkLst>
            <pc:docMk/>
            <pc:sldMk cId="1219055300" sldId="256"/>
            <ac:picMk id="24" creationId="{0553BAC3-9E8C-D23D-8D06-BAE2657FFFB5}"/>
          </ac:picMkLst>
        </pc:picChg>
      </pc:sldChg>
      <pc:sldChg chg="addSp delSp modSp add mod">
        <pc:chgData name="Jennifer Saliba" userId="d6c11e8d-276c-4ae7-b675-19e6b445f71e" providerId="ADAL" clId="{799A8CCF-A7F8-4D9E-93D2-91B8E29405F4}" dt="2022-05-29T07:46:02.903" v="161" actId="164"/>
        <pc:sldMkLst>
          <pc:docMk/>
          <pc:sldMk cId="2243378532" sldId="257"/>
        </pc:sldMkLst>
        <pc:spChg chg="mod topLvl">
          <ac:chgData name="Jennifer Saliba" userId="d6c11e8d-276c-4ae7-b675-19e6b445f71e" providerId="ADAL" clId="{799A8CCF-A7F8-4D9E-93D2-91B8E29405F4}" dt="2022-05-29T07:46:02.903" v="161" actId="164"/>
          <ac:spMkLst>
            <pc:docMk/>
            <pc:sldMk cId="2243378532" sldId="257"/>
            <ac:spMk id="8" creationId="{439AA7F9-D95E-3BB3-A0CD-7BC16AEF5C7F}"/>
          </ac:spMkLst>
        </pc:spChg>
        <pc:spChg chg="mod ord topLvl">
          <ac:chgData name="Jennifer Saliba" userId="d6c11e8d-276c-4ae7-b675-19e6b445f71e" providerId="ADAL" clId="{799A8CCF-A7F8-4D9E-93D2-91B8E29405F4}" dt="2022-05-29T07:46:02.903" v="161" actId="164"/>
          <ac:spMkLst>
            <pc:docMk/>
            <pc:sldMk cId="2243378532" sldId="257"/>
            <ac:spMk id="9" creationId="{C252DAEF-D438-1542-5A9D-821140F3C0EF}"/>
          </ac:spMkLst>
        </pc:spChg>
        <pc:spChg chg="mod ord topLvl">
          <ac:chgData name="Jennifer Saliba" userId="d6c11e8d-276c-4ae7-b675-19e6b445f71e" providerId="ADAL" clId="{799A8CCF-A7F8-4D9E-93D2-91B8E29405F4}" dt="2022-05-29T07:46:02.903" v="161" actId="164"/>
          <ac:spMkLst>
            <pc:docMk/>
            <pc:sldMk cId="2243378532" sldId="257"/>
            <ac:spMk id="11" creationId="{7A9A93BA-6381-402D-C3F6-C72FAF043C78}"/>
          </ac:spMkLst>
        </pc:spChg>
        <pc:spChg chg="mod topLvl">
          <ac:chgData name="Jennifer Saliba" userId="d6c11e8d-276c-4ae7-b675-19e6b445f71e" providerId="ADAL" clId="{799A8CCF-A7F8-4D9E-93D2-91B8E29405F4}" dt="2022-05-29T07:46:02.903" v="161" actId="164"/>
          <ac:spMkLst>
            <pc:docMk/>
            <pc:sldMk cId="2243378532" sldId="257"/>
            <ac:spMk id="14" creationId="{083BE311-D52A-3158-18A5-F5734D4D30A5}"/>
          </ac:spMkLst>
        </pc:spChg>
        <pc:spChg chg="mod">
          <ac:chgData name="Jennifer Saliba" userId="d6c11e8d-276c-4ae7-b675-19e6b445f71e" providerId="ADAL" clId="{799A8CCF-A7F8-4D9E-93D2-91B8E29405F4}" dt="2022-05-29T07:45:41.889" v="159" actId="1076"/>
          <ac:spMkLst>
            <pc:docMk/>
            <pc:sldMk cId="2243378532" sldId="257"/>
            <ac:spMk id="27" creationId="{3B024A1A-0468-C718-5FE9-C672C9572C97}"/>
          </ac:spMkLst>
        </pc:spChg>
        <pc:spChg chg="mod">
          <ac:chgData name="Jennifer Saliba" userId="d6c11e8d-276c-4ae7-b675-19e6b445f71e" providerId="ADAL" clId="{799A8CCF-A7F8-4D9E-93D2-91B8E29405F4}" dt="2022-05-29T07:37:40.650" v="117"/>
          <ac:spMkLst>
            <pc:docMk/>
            <pc:sldMk cId="2243378532" sldId="257"/>
            <ac:spMk id="28" creationId="{438EB579-11E6-A49A-17D2-49B17B98519D}"/>
          </ac:spMkLst>
        </pc:spChg>
        <pc:grpChg chg="del">
          <ac:chgData name="Jennifer Saliba" userId="d6c11e8d-276c-4ae7-b675-19e6b445f71e" providerId="ADAL" clId="{799A8CCF-A7F8-4D9E-93D2-91B8E29405F4}" dt="2022-05-29T07:38:45.385" v="126" actId="165"/>
          <ac:grpSpMkLst>
            <pc:docMk/>
            <pc:sldMk cId="2243378532" sldId="257"/>
            <ac:grpSpMk id="4" creationId="{34733F22-EE73-CED4-7095-9ADD8B07B597}"/>
          </ac:grpSpMkLst>
        </pc:grpChg>
        <pc:grpChg chg="del">
          <ac:chgData name="Jennifer Saliba" userId="d6c11e8d-276c-4ae7-b675-19e6b445f71e" providerId="ADAL" clId="{799A8CCF-A7F8-4D9E-93D2-91B8E29405F4}" dt="2022-05-29T07:34:04.362" v="101" actId="165"/>
          <ac:grpSpMkLst>
            <pc:docMk/>
            <pc:sldMk cId="2243378532" sldId="257"/>
            <ac:grpSpMk id="10" creationId="{6E44A5BA-DFC3-A0AF-3F52-E31A7B6A0F57}"/>
          </ac:grpSpMkLst>
        </pc:grpChg>
        <pc:grpChg chg="add mod">
          <ac:chgData name="Jennifer Saliba" userId="d6c11e8d-276c-4ae7-b675-19e6b445f71e" providerId="ADAL" clId="{799A8CCF-A7F8-4D9E-93D2-91B8E29405F4}" dt="2022-05-29T07:46:02.903" v="161" actId="164"/>
          <ac:grpSpMkLst>
            <pc:docMk/>
            <pc:sldMk cId="2243378532" sldId="257"/>
            <ac:grpSpMk id="16" creationId="{457FA00C-E010-41F3-47FD-57FAFA23DA36}"/>
          </ac:grpSpMkLst>
        </pc:grpChg>
        <pc:picChg chg="add del">
          <ac:chgData name="Jennifer Saliba" userId="d6c11e8d-276c-4ae7-b675-19e6b445f71e" providerId="ADAL" clId="{799A8CCF-A7F8-4D9E-93D2-91B8E29405F4}" dt="2022-05-29T07:33:49.461" v="99" actId="478"/>
          <ac:picMkLst>
            <pc:docMk/>
            <pc:sldMk cId="2243378532" sldId="257"/>
            <ac:picMk id="2" creationId="{9EE3CA74-609D-64C6-C1AD-355DECA95B58}"/>
          </ac:picMkLst>
        </pc:picChg>
        <pc:picChg chg="del mod topLvl">
          <ac:chgData name="Jennifer Saliba" userId="d6c11e8d-276c-4ae7-b675-19e6b445f71e" providerId="ADAL" clId="{799A8CCF-A7F8-4D9E-93D2-91B8E29405F4}" dt="2022-05-29T07:44:48.744" v="157" actId="478"/>
          <ac:picMkLst>
            <pc:docMk/>
            <pc:sldMk cId="2243378532" sldId="257"/>
            <ac:picMk id="3" creationId="{531F2828-6082-0BCB-CC45-BA4C55349EF5}"/>
          </ac:picMkLst>
        </pc:picChg>
        <pc:picChg chg="del mod topLvl">
          <ac:chgData name="Jennifer Saliba" userId="d6c11e8d-276c-4ae7-b675-19e6b445f71e" providerId="ADAL" clId="{799A8CCF-A7F8-4D9E-93D2-91B8E29405F4}" dt="2022-05-29T07:40:20.272" v="137" actId="478"/>
          <ac:picMkLst>
            <pc:docMk/>
            <pc:sldMk cId="2243378532" sldId="257"/>
            <ac:picMk id="5" creationId="{5E50289B-8D93-57AF-FBE9-1DC916E9B091}"/>
          </ac:picMkLst>
        </pc:picChg>
        <pc:picChg chg="add mod modCrop">
          <ac:chgData name="Jennifer Saliba" userId="d6c11e8d-276c-4ae7-b675-19e6b445f71e" providerId="ADAL" clId="{799A8CCF-A7F8-4D9E-93D2-91B8E29405F4}" dt="2022-05-29T07:46:02.903" v="161" actId="164"/>
          <ac:picMkLst>
            <pc:docMk/>
            <pc:sldMk cId="2243378532" sldId="257"/>
            <ac:picMk id="7" creationId="{1503830C-5AF1-B922-BF6E-8ACA8BC8B22E}"/>
          </ac:picMkLst>
        </pc:picChg>
        <pc:picChg chg="add mod ord modCrop">
          <ac:chgData name="Jennifer Saliba" userId="d6c11e8d-276c-4ae7-b675-19e6b445f71e" providerId="ADAL" clId="{799A8CCF-A7F8-4D9E-93D2-91B8E29405F4}" dt="2022-05-29T07:46:02.903" v="161" actId="164"/>
          <ac:picMkLst>
            <pc:docMk/>
            <pc:sldMk cId="2243378532" sldId="257"/>
            <ac:picMk id="13" creationId="{1E8111D0-7E72-66D6-D697-05F3C5CE8126}"/>
          </ac:picMkLst>
        </pc:picChg>
        <pc:picChg chg="del mod topLvl">
          <ac:chgData name="Jennifer Saliba" userId="d6c11e8d-276c-4ae7-b675-19e6b445f71e" providerId="ADAL" clId="{799A8CCF-A7F8-4D9E-93D2-91B8E29405F4}" dt="2022-05-29T07:39:12.607" v="130" actId="478"/>
          <ac:picMkLst>
            <pc:docMk/>
            <pc:sldMk cId="2243378532" sldId="257"/>
            <ac:picMk id="15" creationId="{8778B112-138D-686B-B610-F1A90CE554BD}"/>
          </ac:picMkLst>
        </pc:picChg>
        <pc:picChg chg="del mod topLvl">
          <ac:chgData name="Jennifer Saliba" userId="d6c11e8d-276c-4ae7-b675-19e6b445f71e" providerId="ADAL" clId="{799A8CCF-A7F8-4D9E-93D2-91B8E29405F4}" dt="2022-05-29T07:34:28.538" v="105" actId="478"/>
          <ac:picMkLst>
            <pc:docMk/>
            <pc:sldMk cId="2243378532" sldId="257"/>
            <ac:picMk id="1026" creationId="{61AE600A-8129-65F9-DF56-88FB70A216A0}"/>
          </ac:picMkLst>
        </pc:picChg>
        <pc:picChg chg="add mod">
          <ac:chgData name="Jennifer Saliba" userId="d6c11e8d-276c-4ae7-b675-19e6b445f71e" providerId="ADAL" clId="{799A8CCF-A7F8-4D9E-93D2-91B8E29405F4}" dt="2022-05-29T07:46:02.903" v="161" actId="164"/>
          <ac:picMkLst>
            <pc:docMk/>
            <pc:sldMk cId="2243378532" sldId="257"/>
            <ac:picMk id="1028" creationId="{BA45E77A-997D-1076-471F-C68D5416DCDD}"/>
          </ac:picMkLst>
        </pc:picChg>
        <pc:picChg chg="add mod">
          <ac:chgData name="Jennifer Saliba" userId="d6c11e8d-276c-4ae7-b675-19e6b445f71e" providerId="ADAL" clId="{799A8CCF-A7F8-4D9E-93D2-91B8E29405F4}" dt="2022-05-29T07:46:02.903" v="161" actId="164"/>
          <ac:picMkLst>
            <pc:docMk/>
            <pc:sldMk cId="2243378532" sldId="257"/>
            <ac:picMk id="1030" creationId="{2346A16A-8375-AC88-8B43-EC4268F4CC20}"/>
          </ac:picMkLst>
        </pc:picChg>
      </pc:sldChg>
    </pc:docChg>
  </pc:docChgLst>
  <pc:docChgLst>
    <pc:chgData name="events@consultrhino.com" userId="54196bb1-6068-4a21-9dad-ce15d2348a3c" providerId="ADAL" clId="{DE48D4EE-8080-44F2-B251-A276127B9F22}"/>
    <pc:docChg chg="undo redo custSel delSld modSld">
      <pc:chgData name="events@consultrhino.com" userId="54196bb1-6068-4a21-9dad-ce15d2348a3c" providerId="ADAL" clId="{DE48D4EE-8080-44F2-B251-A276127B9F22}" dt="2023-05-23T17:35:33.304" v="171" actId="1076"/>
      <pc:docMkLst>
        <pc:docMk/>
      </pc:docMkLst>
      <pc:sldChg chg="del">
        <pc:chgData name="events@consultrhino.com" userId="54196bb1-6068-4a21-9dad-ce15d2348a3c" providerId="ADAL" clId="{DE48D4EE-8080-44F2-B251-A276127B9F22}" dt="2023-05-23T17:19:31.225" v="0" actId="47"/>
        <pc:sldMkLst>
          <pc:docMk/>
          <pc:sldMk cId="2243378532" sldId="257"/>
        </pc:sldMkLst>
      </pc:sldChg>
      <pc:sldChg chg="addSp delSp modSp mod">
        <pc:chgData name="events@consultrhino.com" userId="54196bb1-6068-4a21-9dad-ce15d2348a3c" providerId="ADAL" clId="{DE48D4EE-8080-44F2-B251-A276127B9F22}" dt="2023-05-23T17:34:20.795" v="155" actId="478"/>
        <pc:sldMkLst>
          <pc:docMk/>
          <pc:sldMk cId="843826639" sldId="258"/>
        </pc:sldMkLst>
        <pc:spChg chg="mod">
          <ac:chgData name="events@consultrhino.com" userId="54196bb1-6068-4a21-9dad-ce15d2348a3c" providerId="ADAL" clId="{DE48D4EE-8080-44F2-B251-A276127B9F22}" dt="2023-05-23T17:21:22.179" v="16" actId="207"/>
          <ac:spMkLst>
            <pc:docMk/>
            <pc:sldMk cId="843826639" sldId="258"/>
            <ac:spMk id="5" creationId="{A6838416-AE80-9494-6493-F159492F0847}"/>
          </ac:spMkLst>
        </pc:spChg>
        <pc:spChg chg="mod">
          <ac:chgData name="events@consultrhino.com" userId="54196bb1-6068-4a21-9dad-ce15d2348a3c" providerId="ADAL" clId="{DE48D4EE-8080-44F2-B251-A276127B9F22}" dt="2023-05-23T17:20:52.158" v="9" actId="207"/>
          <ac:spMkLst>
            <pc:docMk/>
            <pc:sldMk cId="843826639" sldId="258"/>
            <ac:spMk id="6" creationId="{A8CDB83E-C0BD-205B-17C2-258DB59714B2}"/>
          </ac:spMkLst>
        </pc:spChg>
        <pc:spChg chg="mod">
          <ac:chgData name="events@consultrhino.com" userId="54196bb1-6068-4a21-9dad-ce15d2348a3c" providerId="ADAL" clId="{DE48D4EE-8080-44F2-B251-A276127B9F22}" dt="2023-05-23T17:28:48.574" v="66" actId="207"/>
          <ac:spMkLst>
            <pc:docMk/>
            <pc:sldMk cId="843826639" sldId="258"/>
            <ac:spMk id="7" creationId="{85B8E585-B4BE-8F80-3041-7916182BE26C}"/>
          </ac:spMkLst>
        </pc:spChg>
        <pc:spChg chg="mod">
          <ac:chgData name="events@consultrhino.com" userId="54196bb1-6068-4a21-9dad-ce15d2348a3c" providerId="ADAL" clId="{DE48D4EE-8080-44F2-B251-A276127B9F22}" dt="2023-05-23T17:29:51.689" v="78" actId="207"/>
          <ac:spMkLst>
            <pc:docMk/>
            <pc:sldMk cId="843826639" sldId="258"/>
            <ac:spMk id="8" creationId="{932071F0-2060-5D49-0DC5-6FE3347D26D8}"/>
          </ac:spMkLst>
        </pc:spChg>
        <pc:spChg chg="mod">
          <ac:chgData name="events@consultrhino.com" userId="54196bb1-6068-4a21-9dad-ce15d2348a3c" providerId="ADAL" clId="{DE48D4EE-8080-44F2-B251-A276127B9F22}" dt="2023-05-23T17:22:48.895" v="27" actId="20577"/>
          <ac:spMkLst>
            <pc:docMk/>
            <pc:sldMk cId="843826639" sldId="258"/>
            <ac:spMk id="9" creationId="{5AB43C71-DECF-FF79-33F7-D26A29F0D596}"/>
          </ac:spMkLst>
        </pc:spChg>
        <pc:spChg chg="mod">
          <ac:chgData name="events@consultrhino.com" userId="54196bb1-6068-4a21-9dad-ce15d2348a3c" providerId="ADAL" clId="{DE48D4EE-8080-44F2-B251-A276127B9F22}" dt="2023-05-23T17:21:04.786" v="15" actId="20577"/>
          <ac:spMkLst>
            <pc:docMk/>
            <pc:sldMk cId="843826639" sldId="258"/>
            <ac:spMk id="10" creationId="{E180EB77-5CE4-45ED-6523-2C7814378113}"/>
          </ac:spMkLst>
        </pc:spChg>
        <pc:spChg chg="mod">
          <ac:chgData name="events@consultrhino.com" userId="54196bb1-6068-4a21-9dad-ce15d2348a3c" providerId="ADAL" clId="{DE48D4EE-8080-44F2-B251-A276127B9F22}" dt="2023-05-23T17:29:34.889" v="77" actId="20577"/>
          <ac:spMkLst>
            <pc:docMk/>
            <pc:sldMk cId="843826639" sldId="258"/>
            <ac:spMk id="11" creationId="{3AABC447-4218-460E-C7B1-DF0E6BB854DC}"/>
          </ac:spMkLst>
        </pc:spChg>
        <pc:spChg chg="mod">
          <ac:chgData name="events@consultrhino.com" userId="54196bb1-6068-4a21-9dad-ce15d2348a3c" providerId="ADAL" clId="{DE48D4EE-8080-44F2-B251-A276127B9F22}" dt="2023-05-23T17:30:56.048" v="108"/>
          <ac:spMkLst>
            <pc:docMk/>
            <pc:sldMk cId="843826639" sldId="258"/>
            <ac:spMk id="12" creationId="{BF62B8F8-A9C4-548F-774F-C87FB488F541}"/>
          </ac:spMkLst>
        </pc:spChg>
        <pc:spChg chg="del mod">
          <ac:chgData name="events@consultrhino.com" userId="54196bb1-6068-4a21-9dad-ce15d2348a3c" providerId="ADAL" clId="{DE48D4EE-8080-44F2-B251-A276127B9F22}" dt="2023-05-23T17:30:29.266" v="102"/>
          <ac:spMkLst>
            <pc:docMk/>
            <pc:sldMk cId="843826639" sldId="258"/>
            <ac:spMk id="13" creationId="{01585827-5A55-51E8-A696-AE0FACE45D39}"/>
          </ac:spMkLst>
        </pc:spChg>
        <pc:spChg chg="add mod">
          <ac:chgData name="events@consultrhino.com" userId="54196bb1-6068-4a21-9dad-ce15d2348a3c" providerId="ADAL" clId="{DE48D4EE-8080-44F2-B251-A276127B9F22}" dt="2023-05-23T17:31:42.029" v="117" actId="207"/>
          <ac:spMkLst>
            <pc:docMk/>
            <pc:sldMk cId="843826639" sldId="258"/>
            <ac:spMk id="24" creationId="{B1A7C77A-8143-B478-BB56-4763668E090C}"/>
          </ac:spMkLst>
        </pc:spChg>
        <pc:spChg chg="add mod">
          <ac:chgData name="events@consultrhino.com" userId="54196bb1-6068-4a21-9dad-ce15d2348a3c" providerId="ADAL" clId="{DE48D4EE-8080-44F2-B251-A276127B9F22}" dt="2023-05-23T17:32:59.963" v="145" actId="1076"/>
          <ac:spMkLst>
            <pc:docMk/>
            <pc:sldMk cId="843826639" sldId="258"/>
            <ac:spMk id="26" creationId="{1672224A-7169-B3A9-D9EF-09ADD68F4DC3}"/>
          </ac:spMkLst>
        </pc:spChg>
        <pc:spChg chg="add mod">
          <ac:chgData name="events@consultrhino.com" userId="54196bb1-6068-4a21-9dad-ce15d2348a3c" providerId="ADAL" clId="{DE48D4EE-8080-44F2-B251-A276127B9F22}" dt="2023-05-23T17:32:25.139" v="141" actId="20577"/>
          <ac:spMkLst>
            <pc:docMk/>
            <pc:sldMk cId="843826639" sldId="258"/>
            <ac:spMk id="28" creationId="{AAC6C7DA-9A5B-E512-399D-DEAC462CFC94}"/>
          </ac:spMkLst>
        </pc:spChg>
        <pc:grpChg chg="add mod">
          <ac:chgData name="events@consultrhino.com" userId="54196bb1-6068-4a21-9dad-ce15d2348a3c" providerId="ADAL" clId="{DE48D4EE-8080-44F2-B251-A276127B9F22}" dt="2023-05-23T17:33:32.178" v="150" actId="1076"/>
          <ac:grpSpMkLst>
            <pc:docMk/>
            <pc:sldMk cId="843826639" sldId="258"/>
            <ac:grpSpMk id="29" creationId="{0BEF02EB-8844-BB54-791B-E801796693D0}"/>
          </ac:grpSpMkLst>
        </pc:grpChg>
        <pc:grpChg chg="add mod">
          <ac:chgData name="events@consultrhino.com" userId="54196bb1-6068-4a21-9dad-ce15d2348a3c" providerId="ADAL" clId="{DE48D4EE-8080-44F2-B251-A276127B9F22}" dt="2023-05-23T17:33:23.480" v="148" actId="1076"/>
          <ac:grpSpMkLst>
            <pc:docMk/>
            <pc:sldMk cId="843826639" sldId="258"/>
            <ac:grpSpMk id="30" creationId="{85C0ADA0-E0A5-A354-B5F8-BA66AA72DAD6}"/>
          </ac:grpSpMkLst>
        </pc:grpChg>
        <pc:picChg chg="mod">
          <ac:chgData name="events@consultrhino.com" userId="54196bb1-6068-4a21-9dad-ce15d2348a3c" providerId="ADAL" clId="{DE48D4EE-8080-44F2-B251-A276127B9F22}" dt="2023-05-23T17:33:46.530" v="152" actId="1076"/>
          <ac:picMkLst>
            <pc:docMk/>
            <pc:sldMk cId="843826639" sldId="258"/>
            <ac:picMk id="14" creationId="{8B84F78A-2310-C340-8E43-1DBAED047CC9}"/>
          </ac:picMkLst>
        </pc:picChg>
        <pc:picChg chg="mod">
          <ac:chgData name="events@consultrhino.com" userId="54196bb1-6068-4a21-9dad-ce15d2348a3c" providerId="ADAL" clId="{DE48D4EE-8080-44F2-B251-A276127B9F22}" dt="2023-05-23T17:27:38.831" v="61" actId="1076"/>
          <ac:picMkLst>
            <pc:docMk/>
            <pc:sldMk cId="843826639" sldId="258"/>
            <ac:picMk id="15" creationId="{810822CF-7D6B-F9FF-2578-353E5781F308}"/>
          </ac:picMkLst>
        </pc:picChg>
        <pc:picChg chg="mod">
          <ac:chgData name="events@consultrhino.com" userId="54196bb1-6068-4a21-9dad-ce15d2348a3c" providerId="ADAL" clId="{DE48D4EE-8080-44F2-B251-A276127B9F22}" dt="2023-05-23T17:27:45.105" v="62" actId="1076"/>
          <ac:picMkLst>
            <pc:docMk/>
            <pc:sldMk cId="843826639" sldId="258"/>
            <ac:picMk id="16" creationId="{39AE596D-200F-170D-5E94-2B9BD3361441}"/>
          </ac:picMkLst>
        </pc:picChg>
        <pc:picChg chg="mod">
          <ac:chgData name="events@consultrhino.com" userId="54196bb1-6068-4a21-9dad-ce15d2348a3c" providerId="ADAL" clId="{DE48D4EE-8080-44F2-B251-A276127B9F22}" dt="2023-05-23T17:33:18.294" v="147" actId="164"/>
          <ac:picMkLst>
            <pc:docMk/>
            <pc:sldMk cId="843826639" sldId="258"/>
            <ac:picMk id="17" creationId="{048B670D-9257-EA88-AC83-293649AE66AC}"/>
          </ac:picMkLst>
        </pc:picChg>
        <pc:picChg chg="mod">
          <ac:chgData name="events@consultrhino.com" userId="54196bb1-6068-4a21-9dad-ce15d2348a3c" providerId="ADAL" clId="{DE48D4EE-8080-44F2-B251-A276127B9F22}" dt="2023-05-23T17:33:18.294" v="147" actId="164"/>
          <ac:picMkLst>
            <pc:docMk/>
            <pc:sldMk cId="843826639" sldId="258"/>
            <ac:picMk id="18" creationId="{B919F41C-E7CD-E572-FD82-ADB9879E8182}"/>
          </ac:picMkLst>
        </pc:picChg>
        <pc:picChg chg="mod">
          <ac:chgData name="events@consultrhino.com" userId="54196bb1-6068-4a21-9dad-ce15d2348a3c" providerId="ADAL" clId="{DE48D4EE-8080-44F2-B251-A276127B9F22}" dt="2023-05-23T17:32:49.192" v="143" actId="164"/>
          <ac:picMkLst>
            <pc:docMk/>
            <pc:sldMk cId="843826639" sldId="258"/>
            <ac:picMk id="19" creationId="{DFB5FAA2-988C-D879-70E3-9B75E1294107}"/>
          </ac:picMkLst>
        </pc:picChg>
        <pc:picChg chg="mod">
          <ac:chgData name="events@consultrhino.com" userId="54196bb1-6068-4a21-9dad-ce15d2348a3c" providerId="ADAL" clId="{DE48D4EE-8080-44F2-B251-A276127B9F22}" dt="2023-05-23T17:32:49.192" v="143" actId="164"/>
          <ac:picMkLst>
            <pc:docMk/>
            <pc:sldMk cId="843826639" sldId="258"/>
            <ac:picMk id="20" creationId="{6CF30B69-295E-AAD8-BF3B-CFD139045CB9}"/>
          </ac:picMkLst>
        </pc:picChg>
        <pc:picChg chg="add mod">
          <ac:chgData name="events@consultrhino.com" userId="54196bb1-6068-4a21-9dad-ce15d2348a3c" providerId="ADAL" clId="{DE48D4EE-8080-44F2-B251-A276127B9F22}" dt="2023-05-23T17:33:18.294" v="147" actId="164"/>
          <ac:picMkLst>
            <pc:docMk/>
            <pc:sldMk cId="843826639" sldId="258"/>
            <ac:picMk id="21" creationId="{BADF83A1-B79B-AFC8-9E05-971510E36BA9}"/>
          </ac:picMkLst>
        </pc:picChg>
        <pc:picChg chg="add mod">
          <ac:chgData name="events@consultrhino.com" userId="54196bb1-6068-4a21-9dad-ce15d2348a3c" providerId="ADAL" clId="{DE48D4EE-8080-44F2-B251-A276127B9F22}" dt="2023-05-23T17:25:57.179" v="46" actId="1076"/>
          <ac:picMkLst>
            <pc:docMk/>
            <pc:sldMk cId="843826639" sldId="258"/>
            <ac:picMk id="22" creationId="{722E9141-8656-799E-F977-E57674D58702}"/>
          </ac:picMkLst>
        </pc:picChg>
        <pc:picChg chg="add mod">
          <ac:chgData name="events@consultrhino.com" userId="54196bb1-6068-4a21-9dad-ce15d2348a3c" providerId="ADAL" clId="{DE48D4EE-8080-44F2-B251-A276127B9F22}" dt="2023-05-23T17:32:49.192" v="143" actId="164"/>
          <ac:picMkLst>
            <pc:docMk/>
            <pc:sldMk cId="843826639" sldId="258"/>
            <ac:picMk id="23" creationId="{D78AC7C0-55B2-2382-2727-AAE25A6355A7}"/>
          </ac:picMkLst>
        </pc:picChg>
        <pc:picChg chg="add del mod">
          <ac:chgData name="events@consultrhino.com" userId="54196bb1-6068-4a21-9dad-ce15d2348a3c" providerId="ADAL" clId="{DE48D4EE-8080-44F2-B251-A276127B9F22}" dt="2023-05-23T17:34:20.795" v="155" actId="478"/>
          <ac:picMkLst>
            <pc:docMk/>
            <pc:sldMk cId="843826639" sldId="258"/>
            <ac:picMk id="31" creationId="{F6F1AF49-B7FA-5B15-D390-3485C7BB8247}"/>
          </ac:picMkLst>
        </pc:picChg>
      </pc:sldChg>
      <pc:sldChg chg="del">
        <pc:chgData name="events@consultrhino.com" userId="54196bb1-6068-4a21-9dad-ce15d2348a3c" providerId="ADAL" clId="{DE48D4EE-8080-44F2-B251-A276127B9F22}" dt="2023-05-23T17:19:31.225" v="0" actId="47"/>
        <pc:sldMkLst>
          <pc:docMk/>
          <pc:sldMk cId="2545512371" sldId="259"/>
        </pc:sldMkLst>
      </pc:sldChg>
      <pc:sldChg chg="addSp delSp modSp mod">
        <pc:chgData name="events@consultrhino.com" userId="54196bb1-6068-4a21-9dad-ce15d2348a3c" providerId="ADAL" clId="{DE48D4EE-8080-44F2-B251-A276127B9F22}" dt="2023-05-23T17:35:33.304" v="171" actId="1076"/>
        <pc:sldMkLst>
          <pc:docMk/>
          <pc:sldMk cId="3834898041" sldId="260"/>
        </pc:sldMkLst>
        <pc:spChg chg="mod">
          <ac:chgData name="events@consultrhino.com" userId="54196bb1-6068-4a21-9dad-ce15d2348a3c" providerId="ADAL" clId="{DE48D4EE-8080-44F2-B251-A276127B9F22}" dt="2023-05-23T17:35:25.679" v="168" actId="14100"/>
          <ac:spMkLst>
            <pc:docMk/>
            <pc:sldMk cId="3834898041" sldId="260"/>
            <ac:spMk id="2" creationId="{94BC8B4B-1F42-4922-49A4-AEE17512DA49}"/>
          </ac:spMkLst>
        </pc:spChg>
        <pc:grpChg chg="mod">
          <ac:chgData name="events@consultrhino.com" userId="54196bb1-6068-4a21-9dad-ce15d2348a3c" providerId="ADAL" clId="{DE48D4EE-8080-44F2-B251-A276127B9F22}" dt="2023-05-23T17:35:25.679" v="168" actId="14100"/>
          <ac:grpSpMkLst>
            <pc:docMk/>
            <pc:sldMk cId="3834898041" sldId="260"/>
            <ac:grpSpMk id="9" creationId="{A1A58E8D-1CBA-1F52-4441-078B6DA55900}"/>
          </ac:grpSpMkLst>
        </pc:grpChg>
        <pc:picChg chg="add del mod">
          <ac:chgData name="events@consultrhino.com" userId="54196bb1-6068-4a21-9dad-ce15d2348a3c" providerId="ADAL" clId="{DE48D4EE-8080-44F2-B251-A276127B9F22}" dt="2023-05-23T17:34:44.846" v="158" actId="478"/>
          <ac:picMkLst>
            <pc:docMk/>
            <pc:sldMk cId="3834898041" sldId="260"/>
            <ac:picMk id="3" creationId="{B89BCE19-9A08-7811-A875-5C394F0040B1}"/>
          </ac:picMkLst>
        </pc:picChg>
        <pc:picChg chg="mod modCrop">
          <ac:chgData name="events@consultrhino.com" userId="54196bb1-6068-4a21-9dad-ce15d2348a3c" providerId="ADAL" clId="{DE48D4EE-8080-44F2-B251-A276127B9F22}" dt="2023-05-23T17:35:33.304" v="171" actId="1076"/>
          <ac:picMkLst>
            <pc:docMk/>
            <pc:sldMk cId="3834898041" sldId="260"/>
            <ac:picMk id="8" creationId="{E1D132C4-85B2-AA62-368E-399E1A0E7BDC}"/>
          </ac:picMkLst>
        </pc:picChg>
        <pc:picChg chg="mod">
          <ac:chgData name="events@consultrhino.com" userId="54196bb1-6068-4a21-9dad-ce15d2348a3c" providerId="ADAL" clId="{DE48D4EE-8080-44F2-B251-A276127B9F22}" dt="2023-05-23T17:35:25.679" v="168" actId="14100"/>
          <ac:picMkLst>
            <pc:docMk/>
            <pc:sldMk cId="3834898041" sldId="260"/>
            <ac:picMk id="1026" creationId="{56FE7C57-C206-1C6D-7549-BC048F97EF5C}"/>
          </ac:picMkLst>
        </pc:picChg>
      </pc:sldChg>
      <pc:sldChg chg="del">
        <pc:chgData name="events@consultrhino.com" userId="54196bb1-6068-4a21-9dad-ce15d2348a3c" providerId="ADAL" clId="{DE48D4EE-8080-44F2-B251-A276127B9F22}" dt="2023-05-23T17:19:31.225" v="0" actId="47"/>
        <pc:sldMkLst>
          <pc:docMk/>
          <pc:sldMk cId="794809636" sldId="261"/>
        </pc:sldMkLst>
      </pc:sldChg>
      <pc:sldChg chg="del">
        <pc:chgData name="events@consultrhino.com" userId="54196bb1-6068-4a21-9dad-ce15d2348a3c" providerId="ADAL" clId="{DE48D4EE-8080-44F2-B251-A276127B9F22}" dt="2023-05-23T17:19:31.225" v="0" actId="47"/>
        <pc:sldMkLst>
          <pc:docMk/>
          <pc:sldMk cId="3234463442" sldId="263"/>
        </pc:sldMkLst>
      </pc:sldChg>
      <pc:sldChg chg="del">
        <pc:chgData name="events@consultrhino.com" userId="54196bb1-6068-4a21-9dad-ce15d2348a3c" providerId="ADAL" clId="{DE48D4EE-8080-44F2-B251-A276127B9F22}" dt="2023-05-23T17:19:31.225" v="0" actId="47"/>
        <pc:sldMkLst>
          <pc:docMk/>
          <pc:sldMk cId="532892749" sldId="264"/>
        </pc:sldMkLst>
      </pc:sldChg>
      <pc:sldChg chg="del">
        <pc:chgData name="events@consultrhino.com" userId="54196bb1-6068-4a21-9dad-ce15d2348a3c" providerId="ADAL" clId="{DE48D4EE-8080-44F2-B251-A276127B9F22}" dt="2023-05-23T17:19:31.225" v="0" actId="47"/>
        <pc:sldMkLst>
          <pc:docMk/>
          <pc:sldMk cId="3769040352" sldId="265"/>
        </pc:sldMkLst>
      </pc:sldChg>
      <pc:sldChg chg="del">
        <pc:chgData name="events@consultrhino.com" userId="54196bb1-6068-4a21-9dad-ce15d2348a3c" providerId="ADAL" clId="{DE48D4EE-8080-44F2-B251-A276127B9F22}" dt="2023-05-23T17:19:31.225" v="0" actId="47"/>
        <pc:sldMkLst>
          <pc:docMk/>
          <pc:sldMk cId="3481725383" sldId="266"/>
        </pc:sldMkLst>
      </pc:sldChg>
      <pc:sldChg chg="del">
        <pc:chgData name="events@consultrhino.com" userId="54196bb1-6068-4a21-9dad-ce15d2348a3c" providerId="ADAL" clId="{DE48D4EE-8080-44F2-B251-A276127B9F22}" dt="2023-05-23T17:19:31.225" v="0" actId="47"/>
        <pc:sldMkLst>
          <pc:docMk/>
          <pc:sldMk cId="2264555689" sldId="267"/>
        </pc:sldMkLst>
      </pc:sldChg>
      <pc:sldChg chg="del">
        <pc:chgData name="events@consultrhino.com" userId="54196bb1-6068-4a21-9dad-ce15d2348a3c" providerId="ADAL" clId="{DE48D4EE-8080-44F2-B251-A276127B9F22}" dt="2023-05-23T17:19:31.225" v="0" actId="47"/>
        <pc:sldMkLst>
          <pc:docMk/>
          <pc:sldMk cId="3833149651" sldId="268"/>
        </pc:sldMkLst>
      </pc:sldChg>
      <pc:sldChg chg="del">
        <pc:chgData name="events@consultrhino.com" userId="54196bb1-6068-4a21-9dad-ce15d2348a3c" providerId="ADAL" clId="{DE48D4EE-8080-44F2-B251-A276127B9F22}" dt="2023-05-23T17:19:31.225" v="0" actId="47"/>
        <pc:sldMkLst>
          <pc:docMk/>
          <pc:sldMk cId="1137754061" sldId="269"/>
        </pc:sldMkLst>
      </pc:sldChg>
    </pc:docChg>
  </pc:docChgLst>
  <pc:docChgLst>
    <pc:chgData name="Jennifer Saliba" userId="d6c11e8d-276c-4ae7-b675-19e6b445f71e" providerId="ADAL" clId="{8BEA1B6B-10FA-456A-940F-DBB30BBE2828}"/>
    <pc:docChg chg="custSel addSld modSld sldOrd">
      <pc:chgData name="Jennifer Saliba" userId="d6c11e8d-276c-4ae7-b675-19e6b445f71e" providerId="ADAL" clId="{8BEA1B6B-10FA-456A-940F-DBB30BBE2828}" dt="2022-06-12T05:16:06.771" v="75" actId="478"/>
      <pc:docMkLst>
        <pc:docMk/>
      </pc:docMkLst>
      <pc:sldChg chg="addSp delSp modSp mod ord">
        <pc:chgData name="Jennifer Saliba" userId="d6c11e8d-276c-4ae7-b675-19e6b445f71e" providerId="ADAL" clId="{8BEA1B6B-10FA-456A-940F-DBB30BBE2828}" dt="2022-06-12T04:49:32.931" v="12" actId="1076"/>
        <pc:sldMkLst>
          <pc:docMk/>
          <pc:sldMk cId="2243378532" sldId="257"/>
        </pc:sldMkLst>
        <pc:spChg chg="del">
          <ac:chgData name="Jennifer Saliba" userId="d6c11e8d-276c-4ae7-b675-19e6b445f71e" providerId="ADAL" clId="{8BEA1B6B-10FA-456A-940F-DBB30BBE2828}" dt="2022-06-12T04:47:48.151" v="5" actId="478"/>
          <ac:spMkLst>
            <pc:docMk/>
            <pc:sldMk cId="2243378532" sldId="257"/>
            <ac:spMk id="20" creationId="{AD9B15A6-0E46-4E02-006A-377234F5D17F}"/>
          </ac:spMkLst>
        </pc:spChg>
        <pc:spChg chg="del">
          <ac:chgData name="Jennifer Saliba" userId="d6c11e8d-276c-4ae7-b675-19e6b445f71e" providerId="ADAL" clId="{8BEA1B6B-10FA-456A-940F-DBB30BBE2828}" dt="2022-06-12T04:47:48.151" v="5" actId="478"/>
          <ac:spMkLst>
            <pc:docMk/>
            <pc:sldMk cId="2243378532" sldId="257"/>
            <ac:spMk id="26" creationId="{4E5720E6-9A22-BFB6-EED9-9CA296CB23A8}"/>
          </ac:spMkLst>
        </pc:spChg>
        <pc:spChg chg="del">
          <ac:chgData name="Jennifer Saliba" userId="d6c11e8d-276c-4ae7-b675-19e6b445f71e" providerId="ADAL" clId="{8BEA1B6B-10FA-456A-940F-DBB30BBE2828}" dt="2022-06-12T04:47:48.151" v="5" actId="478"/>
          <ac:spMkLst>
            <pc:docMk/>
            <pc:sldMk cId="2243378532" sldId="257"/>
            <ac:spMk id="29" creationId="{E8F637ED-2C37-64F4-72F4-E49F7C76798E}"/>
          </ac:spMkLst>
        </pc:spChg>
        <pc:spChg chg="del">
          <ac:chgData name="Jennifer Saliba" userId="d6c11e8d-276c-4ae7-b675-19e6b445f71e" providerId="ADAL" clId="{8BEA1B6B-10FA-456A-940F-DBB30BBE2828}" dt="2022-06-12T04:47:48.151" v="5" actId="478"/>
          <ac:spMkLst>
            <pc:docMk/>
            <pc:sldMk cId="2243378532" sldId="257"/>
            <ac:spMk id="30" creationId="{B3836AB5-1462-BE29-C046-FC8A1E4320E3}"/>
          </ac:spMkLst>
        </pc:spChg>
        <pc:grpChg chg="del">
          <ac:chgData name="Jennifer Saliba" userId="d6c11e8d-276c-4ae7-b675-19e6b445f71e" providerId="ADAL" clId="{8BEA1B6B-10FA-456A-940F-DBB30BBE2828}" dt="2022-06-12T04:47:48.151" v="5" actId="478"/>
          <ac:grpSpMkLst>
            <pc:docMk/>
            <pc:sldMk cId="2243378532" sldId="257"/>
            <ac:grpSpMk id="32" creationId="{5B98015E-799C-193B-9724-E39DFAE8215B}"/>
          </ac:grpSpMkLst>
        </pc:grpChg>
        <pc:picChg chg="add mod">
          <ac:chgData name="Jennifer Saliba" userId="d6c11e8d-276c-4ae7-b675-19e6b445f71e" providerId="ADAL" clId="{8BEA1B6B-10FA-456A-940F-DBB30BBE2828}" dt="2022-06-12T04:49:32.931" v="12" actId="1076"/>
          <ac:picMkLst>
            <pc:docMk/>
            <pc:sldMk cId="2243378532" sldId="257"/>
            <ac:picMk id="4" creationId="{E943A739-7EAF-9805-151C-E0F2916A649B}"/>
          </ac:picMkLst>
        </pc:picChg>
      </pc:sldChg>
      <pc:sldChg chg="addSp modSp new mod">
        <pc:chgData name="Jennifer Saliba" userId="d6c11e8d-276c-4ae7-b675-19e6b445f71e" providerId="ADAL" clId="{8BEA1B6B-10FA-456A-940F-DBB30BBE2828}" dt="2022-06-12T04:47:40.004" v="2" actId="20577"/>
        <pc:sldMkLst>
          <pc:docMk/>
          <pc:sldMk cId="843826639" sldId="258"/>
        </pc:sldMkLst>
        <pc:spChg chg="add mod">
          <ac:chgData name="Jennifer Saliba" userId="d6c11e8d-276c-4ae7-b675-19e6b445f71e" providerId="ADAL" clId="{8BEA1B6B-10FA-456A-940F-DBB30BBE2828}" dt="2022-06-12T04:47:40.004" v="2" actId="20577"/>
          <ac:spMkLst>
            <pc:docMk/>
            <pc:sldMk cId="843826639" sldId="258"/>
            <ac:spMk id="2" creationId="{BC726A1D-216C-E90A-EE3D-B71EE2330F90}"/>
          </ac:spMkLst>
        </pc:spChg>
        <pc:spChg chg="add mod">
          <ac:chgData name="Jennifer Saliba" userId="d6c11e8d-276c-4ae7-b675-19e6b445f71e" providerId="ADAL" clId="{8BEA1B6B-10FA-456A-940F-DBB30BBE2828}" dt="2022-06-12T04:47:35.950" v="1"/>
          <ac:spMkLst>
            <pc:docMk/>
            <pc:sldMk cId="843826639" sldId="258"/>
            <ac:spMk id="3" creationId="{026BB318-5E33-CE4D-58A7-04B2974C2702}"/>
          </ac:spMkLst>
        </pc:spChg>
        <pc:spChg chg="add mod">
          <ac:chgData name="Jennifer Saliba" userId="d6c11e8d-276c-4ae7-b675-19e6b445f71e" providerId="ADAL" clId="{8BEA1B6B-10FA-456A-940F-DBB30BBE2828}" dt="2022-06-12T04:47:35.950" v="1"/>
          <ac:spMkLst>
            <pc:docMk/>
            <pc:sldMk cId="843826639" sldId="258"/>
            <ac:spMk id="4" creationId="{BCB55A20-6D56-8000-75ED-FF7A094F896D}"/>
          </ac:spMkLst>
        </pc:spChg>
        <pc:spChg chg="add mod">
          <ac:chgData name="Jennifer Saliba" userId="d6c11e8d-276c-4ae7-b675-19e6b445f71e" providerId="ADAL" clId="{8BEA1B6B-10FA-456A-940F-DBB30BBE2828}" dt="2022-06-12T04:47:35.950" v="1"/>
          <ac:spMkLst>
            <pc:docMk/>
            <pc:sldMk cId="843826639" sldId="258"/>
            <ac:spMk id="5" creationId="{A6838416-AE80-9494-6493-F159492F0847}"/>
          </ac:spMkLst>
        </pc:spChg>
        <pc:spChg chg="add mod">
          <ac:chgData name="Jennifer Saliba" userId="d6c11e8d-276c-4ae7-b675-19e6b445f71e" providerId="ADAL" clId="{8BEA1B6B-10FA-456A-940F-DBB30BBE2828}" dt="2022-06-12T04:47:35.950" v="1"/>
          <ac:spMkLst>
            <pc:docMk/>
            <pc:sldMk cId="843826639" sldId="258"/>
            <ac:spMk id="6" creationId="{A8CDB83E-C0BD-205B-17C2-258DB59714B2}"/>
          </ac:spMkLst>
        </pc:spChg>
        <pc:spChg chg="add mod">
          <ac:chgData name="Jennifer Saliba" userId="d6c11e8d-276c-4ae7-b675-19e6b445f71e" providerId="ADAL" clId="{8BEA1B6B-10FA-456A-940F-DBB30BBE2828}" dt="2022-06-12T04:47:35.950" v="1"/>
          <ac:spMkLst>
            <pc:docMk/>
            <pc:sldMk cId="843826639" sldId="258"/>
            <ac:spMk id="7" creationId="{85B8E585-B4BE-8F80-3041-7916182BE26C}"/>
          </ac:spMkLst>
        </pc:spChg>
        <pc:spChg chg="add mod">
          <ac:chgData name="Jennifer Saliba" userId="d6c11e8d-276c-4ae7-b675-19e6b445f71e" providerId="ADAL" clId="{8BEA1B6B-10FA-456A-940F-DBB30BBE2828}" dt="2022-06-12T04:47:35.950" v="1"/>
          <ac:spMkLst>
            <pc:docMk/>
            <pc:sldMk cId="843826639" sldId="258"/>
            <ac:spMk id="8" creationId="{932071F0-2060-5D49-0DC5-6FE3347D26D8}"/>
          </ac:spMkLst>
        </pc:spChg>
        <pc:spChg chg="add mod">
          <ac:chgData name="Jennifer Saliba" userId="d6c11e8d-276c-4ae7-b675-19e6b445f71e" providerId="ADAL" clId="{8BEA1B6B-10FA-456A-940F-DBB30BBE2828}" dt="2022-06-12T04:47:35.950" v="1"/>
          <ac:spMkLst>
            <pc:docMk/>
            <pc:sldMk cId="843826639" sldId="258"/>
            <ac:spMk id="9" creationId="{5AB43C71-DECF-FF79-33F7-D26A29F0D596}"/>
          </ac:spMkLst>
        </pc:spChg>
        <pc:spChg chg="add mod">
          <ac:chgData name="Jennifer Saliba" userId="d6c11e8d-276c-4ae7-b675-19e6b445f71e" providerId="ADAL" clId="{8BEA1B6B-10FA-456A-940F-DBB30BBE2828}" dt="2022-06-12T04:47:35.950" v="1"/>
          <ac:spMkLst>
            <pc:docMk/>
            <pc:sldMk cId="843826639" sldId="258"/>
            <ac:spMk id="10" creationId="{E180EB77-5CE4-45ED-6523-2C7814378113}"/>
          </ac:spMkLst>
        </pc:spChg>
        <pc:spChg chg="add mod">
          <ac:chgData name="Jennifer Saliba" userId="d6c11e8d-276c-4ae7-b675-19e6b445f71e" providerId="ADAL" clId="{8BEA1B6B-10FA-456A-940F-DBB30BBE2828}" dt="2022-06-12T04:47:35.950" v="1"/>
          <ac:spMkLst>
            <pc:docMk/>
            <pc:sldMk cId="843826639" sldId="258"/>
            <ac:spMk id="11" creationId="{3AABC447-4218-460E-C7B1-DF0E6BB854DC}"/>
          </ac:spMkLst>
        </pc:spChg>
        <pc:spChg chg="add mod">
          <ac:chgData name="Jennifer Saliba" userId="d6c11e8d-276c-4ae7-b675-19e6b445f71e" providerId="ADAL" clId="{8BEA1B6B-10FA-456A-940F-DBB30BBE2828}" dt="2022-06-12T04:47:35.950" v="1"/>
          <ac:spMkLst>
            <pc:docMk/>
            <pc:sldMk cId="843826639" sldId="258"/>
            <ac:spMk id="12" creationId="{BF62B8F8-A9C4-548F-774F-C87FB488F541}"/>
          </ac:spMkLst>
        </pc:spChg>
        <pc:spChg chg="add mod">
          <ac:chgData name="Jennifer Saliba" userId="d6c11e8d-276c-4ae7-b675-19e6b445f71e" providerId="ADAL" clId="{8BEA1B6B-10FA-456A-940F-DBB30BBE2828}" dt="2022-06-12T04:47:35.950" v="1"/>
          <ac:spMkLst>
            <pc:docMk/>
            <pc:sldMk cId="843826639" sldId="258"/>
            <ac:spMk id="13" creationId="{01585827-5A55-51E8-A696-AE0FACE45D39}"/>
          </ac:spMkLst>
        </pc:spChg>
        <pc:picChg chg="add mod">
          <ac:chgData name="Jennifer Saliba" userId="d6c11e8d-276c-4ae7-b675-19e6b445f71e" providerId="ADAL" clId="{8BEA1B6B-10FA-456A-940F-DBB30BBE2828}" dt="2022-06-12T04:47:35.950" v="1"/>
          <ac:picMkLst>
            <pc:docMk/>
            <pc:sldMk cId="843826639" sldId="258"/>
            <ac:picMk id="14" creationId="{8B84F78A-2310-C340-8E43-1DBAED047CC9}"/>
          </ac:picMkLst>
        </pc:picChg>
        <pc:picChg chg="add mod">
          <ac:chgData name="Jennifer Saliba" userId="d6c11e8d-276c-4ae7-b675-19e6b445f71e" providerId="ADAL" clId="{8BEA1B6B-10FA-456A-940F-DBB30BBE2828}" dt="2022-06-12T04:47:35.950" v="1"/>
          <ac:picMkLst>
            <pc:docMk/>
            <pc:sldMk cId="843826639" sldId="258"/>
            <ac:picMk id="15" creationId="{810822CF-7D6B-F9FF-2578-353E5781F308}"/>
          </ac:picMkLst>
        </pc:picChg>
        <pc:picChg chg="add mod">
          <ac:chgData name="Jennifer Saliba" userId="d6c11e8d-276c-4ae7-b675-19e6b445f71e" providerId="ADAL" clId="{8BEA1B6B-10FA-456A-940F-DBB30BBE2828}" dt="2022-06-12T04:47:35.950" v="1"/>
          <ac:picMkLst>
            <pc:docMk/>
            <pc:sldMk cId="843826639" sldId="258"/>
            <ac:picMk id="16" creationId="{39AE596D-200F-170D-5E94-2B9BD3361441}"/>
          </ac:picMkLst>
        </pc:picChg>
        <pc:picChg chg="add mod">
          <ac:chgData name="Jennifer Saliba" userId="d6c11e8d-276c-4ae7-b675-19e6b445f71e" providerId="ADAL" clId="{8BEA1B6B-10FA-456A-940F-DBB30BBE2828}" dt="2022-06-12T04:47:35.950" v="1"/>
          <ac:picMkLst>
            <pc:docMk/>
            <pc:sldMk cId="843826639" sldId="258"/>
            <ac:picMk id="17" creationId="{048B670D-9257-EA88-AC83-293649AE66AC}"/>
          </ac:picMkLst>
        </pc:picChg>
        <pc:picChg chg="add mod">
          <ac:chgData name="Jennifer Saliba" userId="d6c11e8d-276c-4ae7-b675-19e6b445f71e" providerId="ADAL" clId="{8BEA1B6B-10FA-456A-940F-DBB30BBE2828}" dt="2022-06-12T04:47:35.950" v="1"/>
          <ac:picMkLst>
            <pc:docMk/>
            <pc:sldMk cId="843826639" sldId="258"/>
            <ac:picMk id="18" creationId="{B919F41C-E7CD-E572-FD82-ADB9879E8182}"/>
          </ac:picMkLst>
        </pc:picChg>
        <pc:picChg chg="add mod">
          <ac:chgData name="Jennifer Saliba" userId="d6c11e8d-276c-4ae7-b675-19e6b445f71e" providerId="ADAL" clId="{8BEA1B6B-10FA-456A-940F-DBB30BBE2828}" dt="2022-06-12T04:47:35.950" v="1"/>
          <ac:picMkLst>
            <pc:docMk/>
            <pc:sldMk cId="843826639" sldId="258"/>
            <ac:picMk id="19" creationId="{DFB5FAA2-988C-D879-70E3-9B75E1294107}"/>
          </ac:picMkLst>
        </pc:picChg>
        <pc:picChg chg="add mod">
          <ac:chgData name="Jennifer Saliba" userId="d6c11e8d-276c-4ae7-b675-19e6b445f71e" providerId="ADAL" clId="{8BEA1B6B-10FA-456A-940F-DBB30BBE2828}" dt="2022-06-12T04:47:35.950" v="1"/>
          <ac:picMkLst>
            <pc:docMk/>
            <pc:sldMk cId="843826639" sldId="258"/>
            <ac:picMk id="20" creationId="{6CF30B69-295E-AAD8-BF3B-CFD139045CB9}"/>
          </ac:picMkLst>
        </pc:picChg>
      </pc:sldChg>
      <pc:sldChg chg="addSp modSp add mod">
        <pc:chgData name="Jennifer Saliba" userId="d6c11e8d-276c-4ae7-b675-19e6b445f71e" providerId="ADAL" clId="{8BEA1B6B-10FA-456A-940F-DBB30BBE2828}" dt="2022-06-12T04:54:14.411" v="26" actId="164"/>
        <pc:sldMkLst>
          <pc:docMk/>
          <pc:sldMk cId="2545512371" sldId="259"/>
        </pc:sldMkLst>
        <pc:grpChg chg="add mod">
          <ac:chgData name="Jennifer Saliba" userId="d6c11e8d-276c-4ae7-b675-19e6b445f71e" providerId="ADAL" clId="{8BEA1B6B-10FA-456A-940F-DBB30BBE2828}" dt="2022-06-12T04:54:14.411" v="26" actId="164"/>
          <ac:grpSpMkLst>
            <pc:docMk/>
            <pc:sldMk cId="2545512371" sldId="259"/>
            <ac:grpSpMk id="7" creationId="{C147C91D-7BAE-14D8-90AC-AF635A10937A}"/>
          </ac:grpSpMkLst>
        </pc:grpChg>
        <pc:picChg chg="add mod modCrop">
          <ac:chgData name="Jennifer Saliba" userId="d6c11e8d-276c-4ae7-b675-19e6b445f71e" providerId="ADAL" clId="{8BEA1B6B-10FA-456A-940F-DBB30BBE2828}" dt="2022-06-12T04:54:14.411" v="26" actId="164"/>
          <ac:picMkLst>
            <pc:docMk/>
            <pc:sldMk cId="2545512371" sldId="259"/>
            <ac:picMk id="3" creationId="{E760698E-6860-0EA3-9438-ACFF8FC3B2A1}"/>
          </ac:picMkLst>
        </pc:picChg>
        <pc:picChg chg="add mod">
          <ac:chgData name="Jennifer Saliba" userId="d6c11e8d-276c-4ae7-b675-19e6b445f71e" providerId="ADAL" clId="{8BEA1B6B-10FA-456A-940F-DBB30BBE2828}" dt="2022-06-12T04:54:14.411" v="26" actId="164"/>
          <ac:picMkLst>
            <pc:docMk/>
            <pc:sldMk cId="2545512371" sldId="259"/>
            <ac:picMk id="5" creationId="{88B35EBF-637E-97D5-4056-6499CF9AE59B}"/>
          </ac:picMkLst>
        </pc:picChg>
        <pc:picChg chg="add mod modCrop">
          <ac:chgData name="Jennifer Saliba" userId="d6c11e8d-276c-4ae7-b675-19e6b445f71e" providerId="ADAL" clId="{8BEA1B6B-10FA-456A-940F-DBB30BBE2828}" dt="2022-06-12T04:54:14.411" v="26" actId="164"/>
          <ac:picMkLst>
            <pc:docMk/>
            <pc:sldMk cId="2545512371" sldId="259"/>
            <ac:picMk id="6" creationId="{C6563006-453E-FE36-309F-466D7C538170}"/>
          </ac:picMkLst>
        </pc:picChg>
      </pc:sldChg>
      <pc:sldChg chg="addSp delSp modSp new mod ord">
        <pc:chgData name="Jennifer Saliba" userId="d6c11e8d-276c-4ae7-b675-19e6b445f71e" providerId="ADAL" clId="{8BEA1B6B-10FA-456A-940F-DBB30BBE2828}" dt="2022-06-12T05:16:06.771" v="75" actId="478"/>
        <pc:sldMkLst>
          <pc:docMk/>
          <pc:sldMk cId="3834898041" sldId="260"/>
        </pc:sldMkLst>
        <pc:spChg chg="add mod ord">
          <ac:chgData name="Jennifer Saliba" userId="d6c11e8d-276c-4ae7-b675-19e6b445f71e" providerId="ADAL" clId="{8BEA1B6B-10FA-456A-940F-DBB30BBE2828}" dt="2022-06-12T05:14:51.600" v="74" actId="164"/>
          <ac:spMkLst>
            <pc:docMk/>
            <pc:sldMk cId="3834898041" sldId="260"/>
            <ac:spMk id="2" creationId="{94BC8B4B-1F42-4922-49A4-AEE17512DA49}"/>
          </ac:spMkLst>
        </pc:spChg>
        <pc:spChg chg="add del mod">
          <ac:chgData name="Jennifer Saliba" userId="d6c11e8d-276c-4ae7-b675-19e6b445f71e" providerId="ADAL" clId="{8BEA1B6B-10FA-456A-940F-DBB30BBE2828}" dt="2022-06-12T05:16:06.771" v="75" actId="478"/>
          <ac:spMkLst>
            <pc:docMk/>
            <pc:sldMk cId="3834898041" sldId="260"/>
            <ac:spMk id="4" creationId="{1F28CD53-86B0-A5CA-346B-B18E0E87EDE6}"/>
          </ac:spMkLst>
        </pc:spChg>
        <pc:spChg chg="add del mod">
          <ac:chgData name="Jennifer Saliba" userId="d6c11e8d-276c-4ae7-b675-19e6b445f71e" providerId="ADAL" clId="{8BEA1B6B-10FA-456A-940F-DBB30BBE2828}" dt="2022-06-12T05:16:06.771" v="75" actId="478"/>
          <ac:spMkLst>
            <pc:docMk/>
            <pc:sldMk cId="3834898041" sldId="260"/>
            <ac:spMk id="5" creationId="{5BBBFEB3-4A09-A039-78B3-DE14E10D5E58}"/>
          </ac:spMkLst>
        </pc:spChg>
        <pc:grpChg chg="add mod">
          <ac:chgData name="Jennifer Saliba" userId="d6c11e8d-276c-4ae7-b675-19e6b445f71e" providerId="ADAL" clId="{8BEA1B6B-10FA-456A-940F-DBB30BBE2828}" dt="2022-06-12T05:14:51.600" v="74" actId="164"/>
          <ac:grpSpMkLst>
            <pc:docMk/>
            <pc:sldMk cId="3834898041" sldId="260"/>
            <ac:grpSpMk id="9" creationId="{A1A58E8D-1CBA-1F52-4441-078B6DA55900}"/>
          </ac:grpSpMkLst>
        </pc:grpChg>
        <pc:picChg chg="add del mod">
          <ac:chgData name="Jennifer Saliba" userId="d6c11e8d-276c-4ae7-b675-19e6b445f71e" providerId="ADAL" clId="{8BEA1B6B-10FA-456A-940F-DBB30BBE2828}" dt="2022-06-12T05:12:45.026" v="53" actId="478"/>
          <ac:picMkLst>
            <pc:docMk/>
            <pc:sldMk cId="3834898041" sldId="260"/>
            <ac:picMk id="6" creationId="{7157FFD9-DC70-A644-38F6-882911F54174}"/>
          </ac:picMkLst>
        </pc:picChg>
        <pc:picChg chg="add mod modCrop">
          <ac:chgData name="Jennifer Saliba" userId="d6c11e8d-276c-4ae7-b675-19e6b445f71e" providerId="ADAL" clId="{8BEA1B6B-10FA-456A-940F-DBB30BBE2828}" dt="2022-06-12T05:14:51.600" v="74" actId="164"/>
          <ac:picMkLst>
            <pc:docMk/>
            <pc:sldMk cId="3834898041" sldId="260"/>
            <ac:picMk id="8" creationId="{E1D132C4-85B2-AA62-368E-399E1A0E7BDC}"/>
          </ac:picMkLst>
        </pc:picChg>
        <pc:picChg chg="add mod">
          <ac:chgData name="Jennifer Saliba" userId="d6c11e8d-276c-4ae7-b675-19e6b445f71e" providerId="ADAL" clId="{8BEA1B6B-10FA-456A-940F-DBB30BBE2828}" dt="2022-06-12T05:14:51.600" v="74" actId="164"/>
          <ac:picMkLst>
            <pc:docMk/>
            <pc:sldMk cId="3834898041" sldId="260"/>
            <ac:picMk id="1026" creationId="{56FE7C57-C206-1C6D-7549-BC048F97EF5C}"/>
          </ac:picMkLst>
        </pc:picChg>
      </pc:sldChg>
      <pc:sldChg chg="add ord">
        <pc:chgData name="Jennifer Saliba" userId="d6c11e8d-276c-4ae7-b675-19e6b445f71e" providerId="ADAL" clId="{8BEA1B6B-10FA-456A-940F-DBB30BBE2828}" dt="2022-06-12T05:10:08.956" v="32"/>
        <pc:sldMkLst>
          <pc:docMk/>
          <pc:sldMk cId="794809636" sldId="261"/>
        </pc:sldMkLst>
      </pc:sldChg>
    </pc:docChg>
  </pc:docChgLst>
  <pc:docChgLst>
    <pc:chgData name="Jennifer Saliba" userId="d6c11e8d-276c-4ae7-b675-19e6b445f71e" providerId="ADAL" clId="{BB530CAB-CBDC-4C5E-A7B9-CB50BB8B6AEA}"/>
    <pc:docChg chg="undo custSel addSld delSld modSld">
      <pc:chgData name="Jennifer Saliba" userId="d6c11e8d-276c-4ae7-b675-19e6b445f71e" providerId="ADAL" clId="{BB530CAB-CBDC-4C5E-A7B9-CB50BB8B6AEA}" dt="2024-04-10T21:27:21.361" v="40" actId="1076"/>
      <pc:docMkLst>
        <pc:docMk/>
      </pc:docMkLst>
      <pc:sldChg chg="delSp modSp mod">
        <pc:chgData name="Jennifer Saliba" userId="d6c11e8d-276c-4ae7-b675-19e6b445f71e" providerId="ADAL" clId="{BB530CAB-CBDC-4C5E-A7B9-CB50BB8B6AEA}" dt="2024-04-10T21:26:17.446" v="21" actId="165"/>
        <pc:sldMkLst>
          <pc:docMk/>
          <pc:sldMk cId="843826639" sldId="258"/>
        </pc:sldMkLst>
        <pc:spChg chg="mod">
          <ac:chgData name="Jennifer Saliba" userId="d6c11e8d-276c-4ae7-b675-19e6b445f71e" providerId="ADAL" clId="{BB530CAB-CBDC-4C5E-A7B9-CB50BB8B6AEA}" dt="2024-04-10T21:02:40.046" v="8" actId="207"/>
          <ac:spMkLst>
            <pc:docMk/>
            <pc:sldMk cId="843826639" sldId="258"/>
            <ac:spMk id="32" creationId="{FBAE6972-035B-C4C7-9165-A423CDF368D6}"/>
          </ac:spMkLst>
        </pc:spChg>
        <pc:grpChg chg="del">
          <ac:chgData name="Jennifer Saliba" userId="d6c11e8d-276c-4ae7-b675-19e6b445f71e" providerId="ADAL" clId="{BB530CAB-CBDC-4C5E-A7B9-CB50BB8B6AEA}" dt="2024-04-10T21:26:17.446" v="21" actId="165"/>
          <ac:grpSpMkLst>
            <pc:docMk/>
            <pc:sldMk cId="843826639" sldId="258"/>
            <ac:grpSpMk id="55" creationId="{4AE179E1-1C74-5F3B-6F70-CD3A5FBF4B86}"/>
          </ac:grpSpMkLst>
        </pc:grpChg>
        <pc:picChg chg="mod topLvl">
          <ac:chgData name="Jennifer Saliba" userId="d6c11e8d-276c-4ae7-b675-19e6b445f71e" providerId="ADAL" clId="{BB530CAB-CBDC-4C5E-A7B9-CB50BB8B6AEA}" dt="2024-04-10T21:26:17.446" v="21" actId="165"/>
          <ac:picMkLst>
            <pc:docMk/>
            <pc:sldMk cId="843826639" sldId="258"/>
            <ac:picMk id="34" creationId="{FF4FC43E-F2F7-B5E8-FF04-5CFFB239971D}"/>
          </ac:picMkLst>
        </pc:picChg>
        <pc:picChg chg="mod topLvl">
          <ac:chgData name="Jennifer Saliba" userId="d6c11e8d-276c-4ae7-b675-19e6b445f71e" providerId="ADAL" clId="{BB530CAB-CBDC-4C5E-A7B9-CB50BB8B6AEA}" dt="2024-04-10T21:26:17.446" v="21" actId="165"/>
          <ac:picMkLst>
            <pc:docMk/>
            <pc:sldMk cId="843826639" sldId="258"/>
            <ac:picMk id="36" creationId="{FCC04091-5456-A70C-5F0F-3555E90A0F8B}"/>
          </ac:picMkLst>
        </pc:picChg>
        <pc:picChg chg="mod topLvl">
          <ac:chgData name="Jennifer Saliba" userId="d6c11e8d-276c-4ae7-b675-19e6b445f71e" providerId="ADAL" clId="{BB530CAB-CBDC-4C5E-A7B9-CB50BB8B6AEA}" dt="2024-04-10T21:26:17.446" v="21" actId="165"/>
          <ac:picMkLst>
            <pc:docMk/>
            <pc:sldMk cId="843826639" sldId="258"/>
            <ac:picMk id="38" creationId="{00C3EA97-C3D3-0D57-FBB2-FB9B47F79E1E}"/>
          </ac:picMkLst>
        </pc:picChg>
        <pc:picChg chg="mod topLvl">
          <ac:chgData name="Jennifer Saliba" userId="d6c11e8d-276c-4ae7-b675-19e6b445f71e" providerId="ADAL" clId="{BB530CAB-CBDC-4C5E-A7B9-CB50BB8B6AEA}" dt="2024-04-10T21:26:17.446" v="21" actId="165"/>
          <ac:picMkLst>
            <pc:docMk/>
            <pc:sldMk cId="843826639" sldId="258"/>
            <ac:picMk id="40" creationId="{F9B625AA-A952-C25A-50A9-72513D03E581}"/>
          </ac:picMkLst>
        </pc:picChg>
        <pc:picChg chg="mod topLvl">
          <ac:chgData name="Jennifer Saliba" userId="d6c11e8d-276c-4ae7-b675-19e6b445f71e" providerId="ADAL" clId="{BB530CAB-CBDC-4C5E-A7B9-CB50BB8B6AEA}" dt="2024-04-10T21:26:17.446" v="21" actId="165"/>
          <ac:picMkLst>
            <pc:docMk/>
            <pc:sldMk cId="843826639" sldId="258"/>
            <ac:picMk id="42" creationId="{B9035A11-C9F6-3B04-F1A0-B94DFEA2507B}"/>
          </ac:picMkLst>
        </pc:picChg>
      </pc:sldChg>
      <pc:sldChg chg="addSp modSp new del mod">
        <pc:chgData name="Jennifer Saliba" userId="d6c11e8d-276c-4ae7-b675-19e6b445f71e" providerId="ADAL" clId="{BB530CAB-CBDC-4C5E-A7B9-CB50BB8B6AEA}" dt="2024-04-10T20:06:19.838" v="6" actId="2696"/>
        <pc:sldMkLst>
          <pc:docMk/>
          <pc:sldMk cId="3700309507" sldId="262"/>
        </pc:sldMkLst>
        <pc:spChg chg="add mod">
          <ac:chgData name="Jennifer Saliba" userId="d6c11e8d-276c-4ae7-b675-19e6b445f71e" providerId="ADAL" clId="{BB530CAB-CBDC-4C5E-A7B9-CB50BB8B6AEA}" dt="2024-04-10T19:17:53.278" v="5" actId="14100"/>
          <ac:spMkLst>
            <pc:docMk/>
            <pc:sldMk cId="3700309507" sldId="262"/>
            <ac:spMk id="2" creationId="{4450E2C1-BA6A-848B-BA37-AD09C7FFAF00}"/>
          </ac:spMkLst>
        </pc:spChg>
      </pc:sldChg>
      <pc:sldChg chg="addSp modSp new del mod">
        <pc:chgData name="Jennifer Saliba" userId="d6c11e8d-276c-4ae7-b675-19e6b445f71e" providerId="ADAL" clId="{BB530CAB-CBDC-4C5E-A7B9-CB50BB8B6AEA}" dt="2024-04-10T21:26:06.655" v="20" actId="47"/>
        <pc:sldMkLst>
          <pc:docMk/>
          <pc:sldMk cId="3751457834" sldId="262"/>
        </pc:sldMkLst>
        <pc:picChg chg="add mod">
          <ac:chgData name="Jennifer Saliba" userId="d6c11e8d-276c-4ae7-b675-19e6b445f71e" providerId="ADAL" clId="{BB530CAB-CBDC-4C5E-A7B9-CB50BB8B6AEA}" dt="2024-04-10T21:25:49.564" v="12" actId="962"/>
          <ac:picMkLst>
            <pc:docMk/>
            <pc:sldMk cId="3751457834" sldId="262"/>
            <ac:picMk id="3" creationId="{5F55EEF1-E8AC-5F32-1E61-4ECD3C529F4A}"/>
          </ac:picMkLst>
        </pc:picChg>
      </pc:sldChg>
      <pc:sldChg chg="addSp delSp modSp new mod">
        <pc:chgData name="Jennifer Saliba" userId="d6c11e8d-276c-4ae7-b675-19e6b445f71e" providerId="ADAL" clId="{BB530CAB-CBDC-4C5E-A7B9-CB50BB8B6AEA}" dt="2024-04-10T21:26:47.369" v="26" actId="478"/>
        <pc:sldMkLst>
          <pc:docMk/>
          <pc:sldMk cId="2646505535" sldId="263"/>
        </pc:sldMkLst>
        <pc:picChg chg="add mod">
          <ac:chgData name="Jennifer Saliba" userId="d6c11e8d-276c-4ae7-b675-19e6b445f71e" providerId="ADAL" clId="{BB530CAB-CBDC-4C5E-A7B9-CB50BB8B6AEA}" dt="2024-04-10T21:26:06.080" v="19" actId="27614"/>
          <ac:picMkLst>
            <pc:docMk/>
            <pc:sldMk cId="2646505535" sldId="263"/>
            <ac:picMk id="3" creationId="{CC673C20-9166-E1AF-2330-CE25040EE034}"/>
          </ac:picMkLst>
        </pc:picChg>
        <pc:picChg chg="add del mod">
          <ac:chgData name="Jennifer Saliba" userId="d6c11e8d-276c-4ae7-b675-19e6b445f71e" providerId="ADAL" clId="{BB530CAB-CBDC-4C5E-A7B9-CB50BB8B6AEA}" dt="2024-04-10T21:26:47.369" v="26" actId="478"/>
          <ac:picMkLst>
            <pc:docMk/>
            <pc:sldMk cId="2646505535" sldId="263"/>
            <ac:picMk id="5" creationId="{0E8869E2-B7D3-3CF0-D186-5EA1A67ABEEB}"/>
          </ac:picMkLst>
        </pc:picChg>
        <pc:picChg chg="add del mod">
          <ac:chgData name="Jennifer Saliba" userId="d6c11e8d-276c-4ae7-b675-19e6b445f71e" providerId="ADAL" clId="{BB530CAB-CBDC-4C5E-A7B9-CB50BB8B6AEA}" dt="2024-04-10T21:26:46.769" v="25" actId="478"/>
          <ac:picMkLst>
            <pc:docMk/>
            <pc:sldMk cId="2646505535" sldId="263"/>
            <ac:picMk id="7" creationId="{C47A7900-E8FF-9860-67BA-D82D8A33AAC5}"/>
          </ac:picMkLst>
        </pc:picChg>
        <pc:picChg chg="add del mod">
          <ac:chgData name="Jennifer Saliba" userId="d6c11e8d-276c-4ae7-b675-19e6b445f71e" providerId="ADAL" clId="{BB530CAB-CBDC-4C5E-A7B9-CB50BB8B6AEA}" dt="2024-04-10T21:26:46.184" v="24" actId="478"/>
          <ac:picMkLst>
            <pc:docMk/>
            <pc:sldMk cId="2646505535" sldId="263"/>
            <ac:picMk id="9" creationId="{E921FA11-7420-0615-D00D-E10536CFBCA9}"/>
          </ac:picMkLst>
        </pc:picChg>
        <pc:picChg chg="add del mod">
          <ac:chgData name="Jennifer Saliba" userId="d6c11e8d-276c-4ae7-b675-19e6b445f71e" providerId="ADAL" clId="{BB530CAB-CBDC-4C5E-A7B9-CB50BB8B6AEA}" dt="2024-04-10T21:26:45.506" v="23" actId="478"/>
          <ac:picMkLst>
            <pc:docMk/>
            <pc:sldMk cId="2646505535" sldId="263"/>
            <ac:picMk id="11" creationId="{C170121D-32A2-1794-0D64-9287972F0150}"/>
          </ac:picMkLst>
        </pc:picChg>
      </pc:sldChg>
      <pc:sldChg chg="delSp modSp add mod">
        <pc:chgData name="Jennifer Saliba" userId="d6c11e8d-276c-4ae7-b675-19e6b445f71e" providerId="ADAL" clId="{BB530CAB-CBDC-4C5E-A7B9-CB50BB8B6AEA}" dt="2024-04-10T21:27:07.058" v="34" actId="1076"/>
        <pc:sldMkLst>
          <pc:docMk/>
          <pc:sldMk cId="1398036420" sldId="264"/>
        </pc:sldMkLst>
        <pc:picChg chg="del">
          <ac:chgData name="Jennifer Saliba" userId="d6c11e8d-276c-4ae7-b675-19e6b445f71e" providerId="ADAL" clId="{BB530CAB-CBDC-4C5E-A7B9-CB50BB8B6AEA}" dt="2024-04-10T21:26:56.105" v="28" actId="478"/>
          <ac:picMkLst>
            <pc:docMk/>
            <pc:sldMk cId="1398036420" sldId="264"/>
            <ac:picMk id="3" creationId="{CC673C20-9166-E1AF-2330-CE25040EE034}"/>
          </ac:picMkLst>
        </pc:picChg>
        <pc:picChg chg="del">
          <ac:chgData name="Jennifer Saliba" userId="d6c11e8d-276c-4ae7-b675-19e6b445f71e" providerId="ADAL" clId="{BB530CAB-CBDC-4C5E-A7B9-CB50BB8B6AEA}" dt="2024-04-10T21:27:03.956" v="32" actId="478"/>
          <ac:picMkLst>
            <pc:docMk/>
            <pc:sldMk cId="1398036420" sldId="264"/>
            <ac:picMk id="5" creationId="{0E8869E2-B7D3-3CF0-D186-5EA1A67ABEEB}"/>
          </ac:picMkLst>
        </pc:picChg>
        <pc:picChg chg="del">
          <ac:chgData name="Jennifer Saliba" userId="d6c11e8d-276c-4ae7-b675-19e6b445f71e" providerId="ADAL" clId="{BB530CAB-CBDC-4C5E-A7B9-CB50BB8B6AEA}" dt="2024-04-10T21:27:03.146" v="31" actId="478"/>
          <ac:picMkLst>
            <pc:docMk/>
            <pc:sldMk cId="1398036420" sldId="264"/>
            <ac:picMk id="7" creationId="{C47A7900-E8FF-9860-67BA-D82D8A33AAC5}"/>
          </ac:picMkLst>
        </pc:picChg>
        <pc:picChg chg="del">
          <ac:chgData name="Jennifer Saliba" userId="d6c11e8d-276c-4ae7-b675-19e6b445f71e" providerId="ADAL" clId="{BB530CAB-CBDC-4C5E-A7B9-CB50BB8B6AEA}" dt="2024-04-10T21:27:04.709" v="33" actId="478"/>
          <ac:picMkLst>
            <pc:docMk/>
            <pc:sldMk cId="1398036420" sldId="264"/>
            <ac:picMk id="9" creationId="{E921FA11-7420-0615-D00D-E10536CFBCA9}"/>
          </ac:picMkLst>
        </pc:picChg>
        <pc:picChg chg="mod">
          <ac:chgData name="Jennifer Saliba" userId="d6c11e8d-276c-4ae7-b675-19e6b445f71e" providerId="ADAL" clId="{BB530CAB-CBDC-4C5E-A7B9-CB50BB8B6AEA}" dt="2024-04-10T21:27:07.058" v="34" actId="1076"/>
          <ac:picMkLst>
            <pc:docMk/>
            <pc:sldMk cId="1398036420" sldId="264"/>
            <ac:picMk id="11" creationId="{C170121D-32A2-1794-0D64-9287972F0150}"/>
          </ac:picMkLst>
        </pc:picChg>
      </pc:sldChg>
      <pc:sldChg chg="add del">
        <pc:chgData name="Jennifer Saliba" userId="d6c11e8d-276c-4ae7-b675-19e6b445f71e" providerId="ADAL" clId="{BB530CAB-CBDC-4C5E-A7B9-CB50BB8B6AEA}" dt="2024-04-10T21:26:58.973" v="29" actId="47"/>
        <pc:sldMkLst>
          <pc:docMk/>
          <pc:sldMk cId="1165964036" sldId="265"/>
        </pc:sldMkLst>
      </pc:sldChg>
      <pc:sldChg chg="delSp modSp add mod">
        <pc:chgData name="Jennifer Saliba" userId="d6c11e8d-276c-4ae7-b675-19e6b445f71e" providerId="ADAL" clId="{BB530CAB-CBDC-4C5E-A7B9-CB50BB8B6AEA}" dt="2024-04-10T21:27:21.361" v="40" actId="1076"/>
        <pc:sldMkLst>
          <pc:docMk/>
          <pc:sldMk cId="3765430833" sldId="265"/>
        </pc:sldMkLst>
        <pc:picChg chg="mod">
          <ac:chgData name="Jennifer Saliba" userId="d6c11e8d-276c-4ae7-b675-19e6b445f71e" providerId="ADAL" clId="{BB530CAB-CBDC-4C5E-A7B9-CB50BB8B6AEA}" dt="2024-04-10T21:27:21.361" v="40" actId="1076"/>
          <ac:picMkLst>
            <pc:docMk/>
            <pc:sldMk cId="3765430833" sldId="265"/>
            <ac:picMk id="5" creationId="{0E8869E2-B7D3-3CF0-D186-5EA1A67ABEEB}"/>
          </ac:picMkLst>
        </pc:picChg>
        <pc:picChg chg="mod">
          <ac:chgData name="Jennifer Saliba" userId="d6c11e8d-276c-4ae7-b675-19e6b445f71e" providerId="ADAL" clId="{BB530CAB-CBDC-4C5E-A7B9-CB50BB8B6AEA}" dt="2024-04-10T21:27:19.621" v="39" actId="1076"/>
          <ac:picMkLst>
            <pc:docMk/>
            <pc:sldMk cId="3765430833" sldId="265"/>
            <ac:picMk id="7" creationId="{C47A7900-E8FF-9860-67BA-D82D8A33AAC5}"/>
          </ac:picMkLst>
        </pc:picChg>
        <pc:picChg chg="mod">
          <ac:chgData name="Jennifer Saliba" userId="d6c11e8d-276c-4ae7-b675-19e6b445f71e" providerId="ADAL" clId="{BB530CAB-CBDC-4C5E-A7B9-CB50BB8B6AEA}" dt="2024-04-10T21:27:14.087" v="36" actId="1076"/>
          <ac:picMkLst>
            <pc:docMk/>
            <pc:sldMk cId="3765430833" sldId="265"/>
            <ac:picMk id="9" creationId="{E921FA11-7420-0615-D00D-E10536CFBCA9}"/>
          </ac:picMkLst>
        </pc:picChg>
        <pc:picChg chg="del">
          <ac:chgData name="Jennifer Saliba" userId="d6c11e8d-276c-4ae7-b675-19e6b445f71e" providerId="ADAL" clId="{BB530CAB-CBDC-4C5E-A7B9-CB50BB8B6AEA}" dt="2024-04-10T21:27:10.111" v="35" actId="478"/>
          <ac:picMkLst>
            <pc:docMk/>
            <pc:sldMk cId="3765430833" sldId="265"/>
            <ac:picMk id="11" creationId="{C170121D-32A2-1794-0D64-9287972F0150}"/>
          </ac:picMkLst>
        </pc:picChg>
      </pc:sldChg>
    </pc:docChg>
  </pc:docChgLst>
  <pc:docChgLst>
    <pc:chgData name="Jennifer Saliba" userId="d6c11e8d-276c-4ae7-b675-19e6b445f71e" providerId="ADAL" clId="{B9BCD947-4471-4181-BD1B-6D71BD18CE43}"/>
    <pc:docChg chg="custSel addSld delSld modSld">
      <pc:chgData name="Jennifer Saliba" userId="d6c11e8d-276c-4ae7-b675-19e6b445f71e" providerId="ADAL" clId="{B9BCD947-4471-4181-BD1B-6D71BD18CE43}" dt="2024-01-09T19:51:46.539" v="48" actId="13926"/>
      <pc:docMkLst>
        <pc:docMk/>
      </pc:docMkLst>
      <pc:sldChg chg="addSp delSp modSp mod">
        <pc:chgData name="Jennifer Saliba" userId="d6c11e8d-276c-4ae7-b675-19e6b445f71e" providerId="ADAL" clId="{B9BCD947-4471-4181-BD1B-6D71BD18CE43}" dt="2024-01-09T19:51:46.539" v="48" actId="13926"/>
        <pc:sldMkLst>
          <pc:docMk/>
          <pc:sldMk cId="843826639" sldId="258"/>
        </pc:sldMkLst>
        <pc:spChg chg="mod">
          <ac:chgData name="Jennifer Saliba" userId="d6c11e8d-276c-4ae7-b675-19e6b445f71e" providerId="ADAL" clId="{B9BCD947-4471-4181-BD1B-6D71BD18CE43}" dt="2024-01-09T19:47:54.818" v="35" actId="1076"/>
          <ac:spMkLst>
            <pc:docMk/>
            <pc:sldMk cId="843826639" sldId="258"/>
            <ac:spMk id="2" creationId="{BC726A1D-216C-E90A-EE3D-B71EE2330F90}"/>
          </ac:spMkLst>
        </pc:spChg>
        <pc:spChg chg="mod">
          <ac:chgData name="Jennifer Saliba" userId="d6c11e8d-276c-4ae7-b675-19e6b445f71e" providerId="ADAL" clId="{B9BCD947-4471-4181-BD1B-6D71BD18CE43}" dt="2024-01-09T19:50:42.294" v="44" actId="1076"/>
          <ac:spMkLst>
            <pc:docMk/>
            <pc:sldMk cId="843826639" sldId="258"/>
            <ac:spMk id="4" creationId="{BCB55A20-6D56-8000-75ED-FF7A094F896D}"/>
          </ac:spMkLst>
        </pc:spChg>
        <pc:spChg chg="mod">
          <ac:chgData name="Jennifer Saliba" userId="d6c11e8d-276c-4ae7-b675-19e6b445f71e" providerId="ADAL" clId="{B9BCD947-4471-4181-BD1B-6D71BD18CE43}" dt="2024-01-09T19:50:36.239" v="43" actId="1076"/>
          <ac:spMkLst>
            <pc:docMk/>
            <pc:sldMk cId="843826639" sldId="258"/>
            <ac:spMk id="5" creationId="{A6838416-AE80-9494-6493-F159492F0847}"/>
          </ac:spMkLst>
        </pc:spChg>
        <pc:spChg chg="mod">
          <ac:chgData name="Jennifer Saliba" userId="d6c11e8d-276c-4ae7-b675-19e6b445f71e" providerId="ADAL" clId="{B9BCD947-4471-4181-BD1B-6D71BD18CE43}" dt="2024-01-09T19:50:36.239" v="43" actId="1076"/>
          <ac:spMkLst>
            <pc:docMk/>
            <pc:sldMk cId="843826639" sldId="258"/>
            <ac:spMk id="6" creationId="{A8CDB83E-C0BD-205B-17C2-258DB59714B2}"/>
          </ac:spMkLst>
        </pc:spChg>
        <pc:spChg chg="mod">
          <ac:chgData name="Jennifer Saliba" userId="d6c11e8d-276c-4ae7-b675-19e6b445f71e" providerId="ADAL" clId="{B9BCD947-4471-4181-BD1B-6D71BD18CE43}" dt="2024-01-09T19:50:36.239" v="43" actId="1076"/>
          <ac:spMkLst>
            <pc:docMk/>
            <pc:sldMk cId="843826639" sldId="258"/>
            <ac:spMk id="7" creationId="{85B8E585-B4BE-8F80-3041-7916182BE26C}"/>
          </ac:spMkLst>
        </pc:spChg>
        <pc:spChg chg="mod">
          <ac:chgData name="Jennifer Saliba" userId="d6c11e8d-276c-4ae7-b675-19e6b445f71e" providerId="ADAL" clId="{B9BCD947-4471-4181-BD1B-6D71BD18CE43}" dt="2024-01-09T19:50:36.239" v="43" actId="1076"/>
          <ac:spMkLst>
            <pc:docMk/>
            <pc:sldMk cId="843826639" sldId="258"/>
            <ac:spMk id="8" creationId="{932071F0-2060-5D49-0DC5-6FE3347D26D8}"/>
          </ac:spMkLst>
        </pc:spChg>
        <pc:spChg chg="mod">
          <ac:chgData name="Jennifer Saliba" userId="d6c11e8d-276c-4ae7-b675-19e6b445f71e" providerId="ADAL" clId="{B9BCD947-4471-4181-BD1B-6D71BD18CE43}" dt="2024-01-09T19:51:41.532" v="46" actId="13926"/>
          <ac:spMkLst>
            <pc:docMk/>
            <pc:sldMk cId="843826639" sldId="258"/>
            <ac:spMk id="9" creationId="{5AB43C71-DECF-FF79-33F7-D26A29F0D596}"/>
          </ac:spMkLst>
        </pc:spChg>
        <pc:spChg chg="mod">
          <ac:chgData name="Jennifer Saliba" userId="d6c11e8d-276c-4ae7-b675-19e6b445f71e" providerId="ADAL" clId="{B9BCD947-4471-4181-BD1B-6D71BD18CE43}" dt="2024-01-09T19:51:46.539" v="48" actId="13926"/>
          <ac:spMkLst>
            <pc:docMk/>
            <pc:sldMk cId="843826639" sldId="258"/>
            <ac:spMk id="10" creationId="{E180EB77-5CE4-45ED-6523-2C7814378113}"/>
          </ac:spMkLst>
        </pc:spChg>
        <pc:spChg chg="mod">
          <ac:chgData name="Jennifer Saliba" userId="d6c11e8d-276c-4ae7-b675-19e6b445f71e" providerId="ADAL" clId="{B9BCD947-4471-4181-BD1B-6D71BD18CE43}" dt="2024-01-09T19:51:46.539" v="48" actId="13926"/>
          <ac:spMkLst>
            <pc:docMk/>
            <pc:sldMk cId="843826639" sldId="258"/>
            <ac:spMk id="11" creationId="{3AABC447-4218-460E-C7B1-DF0E6BB854DC}"/>
          </ac:spMkLst>
        </pc:spChg>
        <pc:spChg chg="mod">
          <ac:chgData name="Jennifer Saliba" userId="d6c11e8d-276c-4ae7-b675-19e6b445f71e" providerId="ADAL" clId="{B9BCD947-4471-4181-BD1B-6D71BD18CE43}" dt="2024-01-09T19:51:46.539" v="48" actId="13926"/>
          <ac:spMkLst>
            <pc:docMk/>
            <pc:sldMk cId="843826639" sldId="258"/>
            <ac:spMk id="12" creationId="{BF62B8F8-A9C4-548F-774F-C87FB488F541}"/>
          </ac:spMkLst>
        </pc:spChg>
        <pc:spChg chg="mod">
          <ac:chgData name="Jennifer Saliba" userId="d6c11e8d-276c-4ae7-b675-19e6b445f71e" providerId="ADAL" clId="{B9BCD947-4471-4181-BD1B-6D71BD18CE43}" dt="2024-01-09T19:50:36.239" v="43" actId="1076"/>
          <ac:spMkLst>
            <pc:docMk/>
            <pc:sldMk cId="843826639" sldId="258"/>
            <ac:spMk id="24" creationId="{B1A7C77A-8143-B478-BB56-4763668E090C}"/>
          </ac:spMkLst>
        </pc:spChg>
        <pc:spChg chg="mod">
          <ac:chgData name="Jennifer Saliba" userId="d6c11e8d-276c-4ae7-b675-19e6b445f71e" providerId="ADAL" clId="{B9BCD947-4471-4181-BD1B-6D71BD18CE43}" dt="2024-01-09T19:51:46.539" v="48" actId="13926"/>
          <ac:spMkLst>
            <pc:docMk/>
            <pc:sldMk cId="843826639" sldId="258"/>
            <ac:spMk id="28" creationId="{AAC6C7DA-9A5B-E512-399D-DEAC462CFC94}"/>
          </ac:spMkLst>
        </pc:spChg>
        <pc:spChg chg="add mod">
          <ac:chgData name="Jennifer Saliba" userId="d6c11e8d-276c-4ae7-b675-19e6b445f71e" providerId="ADAL" clId="{B9BCD947-4471-4181-BD1B-6D71BD18CE43}" dt="2024-01-09T19:50:36.239" v="43" actId="1076"/>
          <ac:spMkLst>
            <pc:docMk/>
            <pc:sldMk cId="843826639" sldId="258"/>
            <ac:spMk id="32" creationId="{FBAE6972-035B-C4C7-9165-A423CDF368D6}"/>
          </ac:spMkLst>
        </pc:spChg>
        <pc:spChg chg="add mod">
          <ac:chgData name="Jennifer Saliba" userId="d6c11e8d-276c-4ae7-b675-19e6b445f71e" providerId="ADAL" clId="{B9BCD947-4471-4181-BD1B-6D71BD18CE43}" dt="2024-01-09T19:50:36.239" v="43" actId="1076"/>
          <ac:spMkLst>
            <pc:docMk/>
            <pc:sldMk cId="843826639" sldId="258"/>
            <ac:spMk id="33" creationId="{985B00A6-9228-5A78-9CEE-E9265ADC6BF7}"/>
          </ac:spMkLst>
        </pc:spChg>
        <pc:picChg chg="add del mod">
          <ac:chgData name="Jennifer Saliba" userId="d6c11e8d-276c-4ae7-b675-19e6b445f71e" providerId="ADAL" clId="{B9BCD947-4471-4181-BD1B-6D71BD18CE43}" dt="2024-01-09T19:50:44.160" v="45" actId="478"/>
          <ac:picMkLst>
            <pc:docMk/>
            <pc:sldMk cId="843826639" sldId="258"/>
            <ac:picMk id="31" creationId="{9EEA52E0-AD07-6A40-C0CE-14FE38AEBFA6}"/>
          </ac:picMkLst>
        </pc:picChg>
      </pc:sldChg>
      <pc:sldChg chg="delSp del">
        <pc:chgData name="Jennifer Saliba" userId="d6c11e8d-276c-4ae7-b675-19e6b445f71e" providerId="ADAL" clId="{B9BCD947-4471-4181-BD1B-6D71BD18CE43}" dt="2024-01-09T19:46:40.746" v="13" actId="47"/>
        <pc:sldMkLst>
          <pc:docMk/>
          <pc:sldMk cId="3834898041" sldId="260"/>
        </pc:sldMkLst>
        <pc:spChg chg="del">
          <ac:chgData name="Jennifer Saliba" userId="d6c11e8d-276c-4ae7-b675-19e6b445f71e" providerId="ADAL" clId="{B9BCD947-4471-4181-BD1B-6D71BD18CE43}" dt="2024-01-09T19:45:53.940" v="5" actId="21"/>
          <ac:spMkLst>
            <pc:docMk/>
            <pc:sldMk cId="3834898041" sldId="260"/>
            <ac:spMk id="3" creationId="{B5598D27-BF01-03EA-1A97-847C0DFAAFE9}"/>
          </ac:spMkLst>
        </pc:spChg>
        <pc:grpChg chg="del">
          <ac:chgData name="Jennifer Saliba" userId="d6c11e8d-276c-4ae7-b675-19e6b445f71e" providerId="ADAL" clId="{B9BCD947-4471-4181-BD1B-6D71BD18CE43}" dt="2024-01-09T19:45:53.940" v="5" actId="21"/>
          <ac:grpSpMkLst>
            <pc:docMk/>
            <pc:sldMk cId="3834898041" sldId="260"/>
            <ac:grpSpMk id="9" creationId="{A1A58E8D-1CBA-1F52-4441-078B6DA55900}"/>
          </ac:grpSpMkLst>
        </pc:grpChg>
      </pc:sldChg>
      <pc:sldChg chg="addSp modSp new mod">
        <pc:chgData name="Jennifer Saliba" userId="d6c11e8d-276c-4ae7-b675-19e6b445f71e" providerId="ADAL" clId="{B9BCD947-4471-4181-BD1B-6D71BD18CE43}" dt="2024-01-09T19:46:31.215" v="12"/>
        <pc:sldMkLst>
          <pc:docMk/>
          <pc:sldMk cId="3834894797" sldId="261"/>
        </pc:sldMkLst>
        <pc:spChg chg="add mod">
          <ac:chgData name="Jennifer Saliba" userId="d6c11e8d-276c-4ae7-b675-19e6b445f71e" providerId="ADAL" clId="{B9BCD947-4471-4181-BD1B-6D71BD18CE43}" dt="2024-01-09T19:46:07.048" v="10" actId="1076"/>
          <ac:spMkLst>
            <pc:docMk/>
            <pc:sldMk cId="3834894797" sldId="261"/>
            <ac:spMk id="4" creationId="{B5598D27-BF01-03EA-1A97-847C0DFAAFE9}"/>
          </ac:spMkLst>
        </pc:spChg>
        <pc:spChg chg="mod">
          <ac:chgData name="Jennifer Saliba" userId="d6c11e8d-276c-4ae7-b675-19e6b445f71e" providerId="ADAL" clId="{B9BCD947-4471-4181-BD1B-6D71BD18CE43}" dt="2024-01-09T19:46:18.486" v="11" actId="208"/>
          <ac:spMkLst>
            <pc:docMk/>
            <pc:sldMk cId="3834894797" sldId="261"/>
            <ac:spMk id="5" creationId="{94BC8B4B-1F42-4922-49A4-AEE17512DA49}"/>
          </ac:spMkLst>
        </pc:spChg>
        <pc:grpChg chg="add mod">
          <ac:chgData name="Jennifer Saliba" userId="d6c11e8d-276c-4ae7-b675-19e6b445f71e" providerId="ADAL" clId="{B9BCD947-4471-4181-BD1B-6D71BD18CE43}" dt="2024-01-09T19:46:07.048" v="10" actId="1076"/>
          <ac:grpSpMkLst>
            <pc:docMk/>
            <pc:sldMk cId="3834894797" sldId="261"/>
            <ac:grpSpMk id="6" creationId="{F458602C-0221-5223-D331-ADBD232C88B2}"/>
          </ac:grpSpMkLst>
        </pc:grpChg>
        <pc:grpChg chg="add mod">
          <ac:chgData name="Jennifer Saliba" userId="d6c11e8d-276c-4ae7-b675-19e6b445f71e" providerId="ADAL" clId="{B9BCD947-4471-4181-BD1B-6D71BD18CE43}" dt="2024-01-09T19:46:07.048" v="10" actId="1076"/>
          <ac:grpSpMkLst>
            <pc:docMk/>
            <pc:sldMk cId="3834894797" sldId="261"/>
            <ac:grpSpMk id="9" creationId="{A1A58E8D-1CBA-1F52-4441-078B6DA55900}"/>
          </ac:grpSpMkLst>
        </pc:grpChg>
        <pc:picChg chg="add mod">
          <ac:chgData name="Jennifer Saliba" userId="d6c11e8d-276c-4ae7-b675-19e6b445f71e" providerId="ADAL" clId="{B9BCD947-4471-4181-BD1B-6D71BD18CE43}" dt="2024-01-09T19:45:49.545" v="4" actId="1076"/>
          <ac:picMkLst>
            <pc:docMk/>
            <pc:sldMk cId="3834894797" sldId="261"/>
            <ac:picMk id="3" creationId="{2E20D7B4-AA74-49F6-7F41-7ADA599C9E32}"/>
          </ac:picMkLst>
        </pc:picChg>
        <pc:picChg chg="mod">
          <ac:chgData name="Jennifer Saliba" userId="d6c11e8d-276c-4ae7-b675-19e6b445f71e" providerId="ADAL" clId="{B9BCD947-4471-4181-BD1B-6D71BD18CE43}" dt="2024-01-09T19:46:31.215" v="12"/>
          <ac:picMkLst>
            <pc:docMk/>
            <pc:sldMk cId="3834894797" sldId="261"/>
            <ac:picMk id="8" creationId="{E1D132C4-85B2-AA62-368E-399E1A0E7BDC}"/>
          </ac:picMkLst>
        </pc:picChg>
        <pc:picChg chg="mod">
          <ac:chgData name="Jennifer Saliba" userId="d6c11e8d-276c-4ae7-b675-19e6b445f71e" providerId="ADAL" clId="{B9BCD947-4471-4181-BD1B-6D71BD18CE43}" dt="2024-01-09T19:46:07.048" v="10" actId="1076"/>
          <ac:picMkLst>
            <pc:docMk/>
            <pc:sldMk cId="3834894797" sldId="261"/>
            <ac:picMk id="1026" creationId="{56FE7C57-C206-1C6D-7549-BC048F97EF5C}"/>
          </ac:picMkLst>
        </pc:picChg>
      </pc:sldChg>
    </pc:docChg>
  </pc:docChgLst>
  <pc:docChgLst>
    <pc:chgData name="Jennifer Saliba" userId="d6c11e8d-276c-4ae7-b675-19e6b445f71e" providerId="ADAL" clId="{E4E00109-D209-4F3C-8599-13D607A51B52}"/>
    <pc:docChg chg="custSel addSld delSld modSld sldOrd">
      <pc:chgData name="Jennifer Saliba" userId="d6c11e8d-276c-4ae7-b675-19e6b445f71e" providerId="ADAL" clId="{E4E00109-D209-4F3C-8599-13D607A51B52}" dt="2022-06-16T22:00:36.501" v="57" actId="1076"/>
      <pc:docMkLst>
        <pc:docMk/>
      </pc:docMkLst>
      <pc:sldChg chg="addSp modSp mod">
        <pc:chgData name="Jennifer Saliba" userId="d6c11e8d-276c-4ae7-b675-19e6b445f71e" providerId="ADAL" clId="{E4E00109-D209-4F3C-8599-13D607A51B52}" dt="2022-06-16T07:55:30.142" v="7" actId="1076"/>
        <pc:sldMkLst>
          <pc:docMk/>
          <pc:sldMk cId="794809636" sldId="261"/>
        </pc:sldMkLst>
        <pc:picChg chg="add mod">
          <ac:chgData name="Jennifer Saliba" userId="d6c11e8d-276c-4ae7-b675-19e6b445f71e" providerId="ADAL" clId="{E4E00109-D209-4F3C-8599-13D607A51B52}" dt="2022-06-16T07:55:30.142" v="7" actId="1076"/>
          <ac:picMkLst>
            <pc:docMk/>
            <pc:sldMk cId="794809636" sldId="261"/>
            <ac:picMk id="3" creationId="{5D2259DB-4D94-BCCF-E326-DC7265501B04}"/>
          </ac:picMkLst>
        </pc:picChg>
      </pc:sldChg>
      <pc:sldChg chg="addSp delSp modSp new del mod">
        <pc:chgData name="Jennifer Saliba" userId="d6c11e8d-276c-4ae7-b675-19e6b445f71e" providerId="ADAL" clId="{E4E00109-D209-4F3C-8599-13D607A51B52}" dt="2022-06-16T18:29:40.177" v="38" actId="47"/>
        <pc:sldMkLst>
          <pc:docMk/>
          <pc:sldMk cId="3400552036" sldId="262"/>
        </pc:sldMkLst>
        <pc:picChg chg="add del mod modCrop">
          <ac:chgData name="Jennifer Saliba" userId="d6c11e8d-276c-4ae7-b675-19e6b445f71e" providerId="ADAL" clId="{E4E00109-D209-4F3C-8599-13D607A51B52}" dt="2022-06-16T08:01:02.092" v="24" actId="478"/>
          <ac:picMkLst>
            <pc:docMk/>
            <pc:sldMk cId="3400552036" sldId="262"/>
            <ac:picMk id="2" creationId="{76E181B3-08D3-07EC-DAAA-133494B42007}"/>
          </ac:picMkLst>
        </pc:picChg>
        <pc:picChg chg="add del mod">
          <ac:chgData name="Jennifer Saliba" userId="d6c11e8d-276c-4ae7-b675-19e6b445f71e" providerId="ADAL" clId="{E4E00109-D209-4F3C-8599-13D607A51B52}" dt="2022-06-16T08:21:31.071" v="28" actId="478"/>
          <ac:picMkLst>
            <pc:docMk/>
            <pc:sldMk cId="3400552036" sldId="262"/>
            <ac:picMk id="1026" creationId="{ECA56E9E-7F57-5E41-C8C5-9C6E58D383AF}"/>
          </ac:picMkLst>
        </pc:picChg>
        <pc:picChg chg="add del mod">
          <ac:chgData name="Jennifer Saliba" userId="d6c11e8d-276c-4ae7-b675-19e6b445f71e" providerId="ADAL" clId="{E4E00109-D209-4F3C-8599-13D607A51B52}" dt="2022-06-16T17:58:50.503" v="36" actId="478"/>
          <ac:picMkLst>
            <pc:docMk/>
            <pc:sldMk cId="3400552036" sldId="262"/>
            <ac:picMk id="1028" creationId="{86DC893C-B046-B1BE-1752-4F3AE34E6303}"/>
          </ac:picMkLst>
        </pc:picChg>
      </pc:sldChg>
      <pc:sldChg chg="addSp modSp add mod">
        <pc:chgData name="Jennifer Saliba" userId="d6c11e8d-276c-4ae7-b675-19e6b445f71e" providerId="ADAL" clId="{E4E00109-D209-4F3C-8599-13D607A51B52}" dt="2022-06-16T07:56:28.061" v="19" actId="164"/>
        <pc:sldMkLst>
          <pc:docMk/>
          <pc:sldMk cId="3234463442" sldId="263"/>
        </pc:sldMkLst>
        <pc:spChg chg="add mod">
          <ac:chgData name="Jennifer Saliba" userId="d6c11e8d-276c-4ae7-b675-19e6b445f71e" providerId="ADAL" clId="{E4E00109-D209-4F3C-8599-13D607A51B52}" dt="2022-06-16T07:56:28.061" v="19" actId="164"/>
          <ac:spMkLst>
            <pc:docMk/>
            <pc:sldMk cId="3234463442" sldId="263"/>
            <ac:spMk id="4" creationId="{C65D25AD-9135-652D-4439-AE8B15468FB8}"/>
          </ac:spMkLst>
        </pc:spChg>
        <pc:grpChg chg="add mod">
          <ac:chgData name="Jennifer Saliba" userId="d6c11e8d-276c-4ae7-b675-19e6b445f71e" providerId="ADAL" clId="{E4E00109-D209-4F3C-8599-13D607A51B52}" dt="2022-06-16T07:56:28.061" v="19" actId="164"/>
          <ac:grpSpMkLst>
            <pc:docMk/>
            <pc:sldMk cId="3234463442" sldId="263"/>
            <ac:grpSpMk id="5" creationId="{57DB1EF9-171E-39F4-7FBC-B0EE933F80DF}"/>
          </ac:grpSpMkLst>
        </pc:grpChg>
        <pc:picChg chg="add mod">
          <ac:chgData name="Jennifer Saliba" userId="d6c11e8d-276c-4ae7-b675-19e6b445f71e" providerId="ADAL" clId="{E4E00109-D209-4F3C-8599-13D607A51B52}" dt="2022-06-16T07:56:28.061" v="19" actId="164"/>
          <ac:picMkLst>
            <pc:docMk/>
            <pc:sldMk cId="3234463442" sldId="263"/>
            <ac:picMk id="3" creationId="{CBE4F8B2-83CF-FF93-3023-2DB616D31405}"/>
          </ac:picMkLst>
        </pc:picChg>
      </pc:sldChg>
      <pc:sldChg chg="addSp modSp new mod">
        <pc:chgData name="Jennifer Saliba" userId="d6c11e8d-276c-4ae7-b675-19e6b445f71e" providerId="ADAL" clId="{E4E00109-D209-4F3C-8599-13D607A51B52}" dt="2022-06-16T18:29:47.011" v="40" actId="1076"/>
        <pc:sldMkLst>
          <pc:docMk/>
          <pc:sldMk cId="532892749" sldId="264"/>
        </pc:sldMkLst>
        <pc:picChg chg="add mod">
          <ac:chgData name="Jennifer Saliba" userId="d6c11e8d-276c-4ae7-b675-19e6b445f71e" providerId="ADAL" clId="{E4E00109-D209-4F3C-8599-13D607A51B52}" dt="2022-06-16T18:29:47.011" v="40" actId="1076"/>
          <ac:picMkLst>
            <pc:docMk/>
            <pc:sldMk cId="532892749" sldId="264"/>
            <ac:picMk id="3" creationId="{5CF4FFFD-59E4-E418-9374-3A3524D51127}"/>
          </ac:picMkLst>
        </pc:picChg>
      </pc:sldChg>
      <pc:sldChg chg="addSp modSp new mod">
        <pc:chgData name="Jennifer Saliba" userId="d6c11e8d-276c-4ae7-b675-19e6b445f71e" providerId="ADAL" clId="{E4E00109-D209-4F3C-8599-13D607A51B52}" dt="2022-06-16T20:28:15.113" v="44" actId="1076"/>
        <pc:sldMkLst>
          <pc:docMk/>
          <pc:sldMk cId="3769040352" sldId="265"/>
        </pc:sldMkLst>
        <pc:picChg chg="add mod">
          <ac:chgData name="Jennifer Saliba" userId="d6c11e8d-276c-4ae7-b675-19e6b445f71e" providerId="ADAL" clId="{E4E00109-D209-4F3C-8599-13D607A51B52}" dt="2022-06-16T20:28:15.113" v="44" actId="1076"/>
          <ac:picMkLst>
            <pc:docMk/>
            <pc:sldMk cId="3769040352" sldId="265"/>
            <ac:picMk id="3" creationId="{1B882711-CA97-D86E-6AAC-4D1FAD5BD781}"/>
          </ac:picMkLst>
        </pc:picChg>
      </pc:sldChg>
      <pc:sldChg chg="addSp delSp modSp add mod setBg">
        <pc:chgData name="Jennifer Saliba" userId="d6c11e8d-276c-4ae7-b675-19e6b445f71e" providerId="ADAL" clId="{E4E00109-D209-4F3C-8599-13D607A51B52}" dt="2022-06-16T21:30:53.652" v="50"/>
        <pc:sldMkLst>
          <pc:docMk/>
          <pc:sldMk cId="3481725383" sldId="266"/>
        </pc:sldMkLst>
        <pc:picChg chg="del">
          <ac:chgData name="Jennifer Saliba" userId="d6c11e8d-276c-4ae7-b675-19e6b445f71e" providerId="ADAL" clId="{E4E00109-D209-4F3C-8599-13D607A51B52}" dt="2022-06-16T21:30:33.223" v="46" actId="478"/>
          <ac:picMkLst>
            <pc:docMk/>
            <pc:sldMk cId="3481725383" sldId="266"/>
            <ac:picMk id="3" creationId="{1B882711-CA97-D86E-6AAC-4D1FAD5BD781}"/>
          </ac:picMkLst>
        </pc:picChg>
        <pc:picChg chg="add mod">
          <ac:chgData name="Jennifer Saliba" userId="d6c11e8d-276c-4ae7-b675-19e6b445f71e" providerId="ADAL" clId="{E4E00109-D209-4F3C-8599-13D607A51B52}" dt="2022-06-16T21:30:43.361" v="49" actId="1076"/>
          <ac:picMkLst>
            <pc:docMk/>
            <pc:sldMk cId="3481725383" sldId="266"/>
            <ac:picMk id="4" creationId="{E0563D0C-C052-A08F-AAAE-0CFF1CBCA9B9}"/>
          </ac:picMkLst>
        </pc:picChg>
      </pc:sldChg>
      <pc:sldChg chg="add ord">
        <pc:chgData name="Jennifer Saliba" userId="d6c11e8d-276c-4ae7-b675-19e6b445f71e" providerId="ADAL" clId="{E4E00109-D209-4F3C-8599-13D607A51B52}" dt="2022-06-16T21:30:59.556" v="53"/>
        <pc:sldMkLst>
          <pc:docMk/>
          <pc:sldMk cId="2264555689" sldId="267"/>
        </pc:sldMkLst>
      </pc:sldChg>
      <pc:sldChg chg="addSp modSp new mod">
        <pc:chgData name="Jennifer Saliba" userId="d6c11e8d-276c-4ae7-b675-19e6b445f71e" providerId="ADAL" clId="{E4E00109-D209-4F3C-8599-13D607A51B52}" dt="2022-06-16T22:00:36.501" v="57" actId="1076"/>
        <pc:sldMkLst>
          <pc:docMk/>
          <pc:sldMk cId="3833149651" sldId="268"/>
        </pc:sldMkLst>
        <pc:picChg chg="add mod">
          <ac:chgData name="Jennifer Saliba" userId="d6c11e8d-276c-4ae7-b675-19e6b445f71e" providerId="ADAL" clId="{E4E00109-D209-4F3C-8599-13D607A51B52}" dt="2022-06-16T22:00:36.501" v="57" actId="1076"/>
          <ac:picMkLst>
            <pc:docMk/>
            <pc:sldMk cId="3833149651" sldId="268"/>
            <ac:picMk id="3" creationId="{CBC6FF1B-414D-2EA7-60D2-29E55BF1F6B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684B5-DADB-21AD-98DA-F207198FE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DD0179-F68E-6F4B-5FF2-07CDA7755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71B51-F530-EF45-674C-B20AC31D8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7F4C-48C5-4700-9FF3-D1068DB0CD49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10150-93E6-B3DE-8CE7-64E4D5A89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A5680-12D0-8DD5-FB43-03B6F218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AC89-5C0B-4871-8EFD-08C92A6D1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3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236DC-00E1-BA66-69F5-795A2821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D7E0D-1774-7A75-4902-6012C6102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46C77-F6A0-53E6-812E-771AA7CA8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7F4C-48C5-4700-9FF3-D1068DB0CD49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C0A43-2CA1-7858-274E-01AB43A0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92134-98A2-5D28-84F7-1269E84AA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AC89-5C0B-4871-8EFD-08C92A6D1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9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94B34D-8A77-8FA8-A470-A3725467C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79C96A-593F-4D3A-F052-469387DDE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53377-A8D7-23BD-03F3-A2B5C42F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7F4C-48C5-4700-9FF3-D1068DB0CD49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B8AB2-D35F-2701-44CE-7AC79D48B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94D3A-B5EA-DCA1-BB62-DF675F6B8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AC89-5C0B-4871-8EFD-08C92A6D1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ACAA7-8D81-B670-5C3A-CB97009CE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CA885-6379-7F7C-1C8E-33A145A68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598D7-2F38-4ADA-4EAC-0085077B7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7F4C-48C5-4700-9FF3-D1068DB0CD49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D4FCD-27B9-EF95-4AF1-BBF992A13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BF57E-A157-389D-7439-5790BB9FC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AC89-5C0B-4871-8EFD-08C92A6D1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5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A7D21-693B-45A7-EA95-757F7CAE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6098B-7864-0793-1B62-7169930D6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03E3F-7D71-E837-02D1-8CD00907A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7F4C-48C5-4700-9FF3-D1068DB0CD49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0C9C8-7AC7-1839-6661-1D5F682A6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9BC40-8078-3BA6-7D30-2224769B0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AC89-5C0B-4871-8EFD-08C92A6D1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1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BE74A-3B64-0457-DCEE-8AB852CE0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FE70B-01BB-197C-6133-54019E177B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18DAF8-E1B6-F8A9-87E0-1B30DEA6E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6B8E3-2F01-3680-9FEA-C60473BDB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7F4C-48C5-4700-9FF3-D1068DB0CD49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D63D4-A42A-4FCF-0882-313401311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7D5D8D-5921-EC7F-1555-2FDD65CDF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AC89-5C0B-4871-8EFD-08C92A6D1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2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79828-C2C4-4D60-2BD5-CCAC87A8F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1C692-C3FC-7647-B8FD-60A1F8D4C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DB3F8-665A-DD55-6F76-31EAD9BA7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F6A504-08BD-F596-0A5F-AB33F2C3E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06480C-5856-2DD1-0F15-69FC8916A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3FC04F-BCD8-447B-9326-5FC319891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7F4C-48C5-4700-9FF3-D1068DB0CD49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A5F68A-A15E-88D2-A207-3951CB227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6B5185-5992-4224-B6D5-97971AD86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AC89-5C0B-4871-8EFD-08C92A6D1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6D266-264F-9CD7-83E6-1543005F9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AD76C-886A-104B-BD52-1615BC836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7F4C-48C5-4700-9FF3-D1068DB0CD49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A51994-7917-5970-AE5F-695C63633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A8A2F5-EA16-9167-D1F0-D6679775F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AC89-5C0B-4871-8EFD-08C92A6D1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3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8A6D39-5857-F0C3-0305-5F1A469FF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7F4C-48C5-4700-9FF3-D1068DB0CD49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61EC6-C4D5-A005-9F58-29715FC8B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D78AE-ACF3-37F2-E018-43B4BDDB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AC89-5C0B-4871-8EFD-08C92A6D1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3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1FD55-32E1-F94D-57F8-A51B6EC9C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5D42E-7318-80FC-2BDD-255EA783D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144BC-7194-C619-92D2-300CE339F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99802-681D-EB69-702E-08E52E76B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7F4C-48C5-4700-9FF3-D1068DB0CD49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F147F-0BAA-CD83-1DDD-E9D7D52F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F0F4B-757C-00B6-C279-A3CBA469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AC89-5C0B-4871-8EFD-08C92A6D1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1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A4816-0C18-4B25-C439-BD3A7E046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18DFA9-443B-0EB9-7ED5-A52947099E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A77D7-C5D1-6624-D092-81B6D204E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061A9-2961-13E0-44D8-AFE0E98B2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7F4C-48C5-4700-9FF3-D1068DB0CD49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98533-761A-E009-BBEC-AD3031EE2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07B92-76A5-8EFA-CE6A-4D2DEE2C7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AC89-5C0B-4871-8EFD-08C92A6D1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2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4F3FD0-32C3-0364-B9F8-0F6747292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EB830-6ECD-0B7D-EFF2-2B1E1A5FD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6134F-D6F6-351B-79B9-E88DF3D080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B7F4C-48C5-4700-9FF3-D1068DB0CD49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1A00A-05FB-1958-5A49-5397A6181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4E7D8-AF41-5CC3-8917-A9859B22D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AAC89-5C0B-4871-8EFD-08C92A6D1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2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726A1D-216C-E90A-EE3D-B71EE2330F90}"/>
              </a:ext>
            </a:extLst>
          </p:cNvPr>
          <p:cNvSpPr txBox="1"/>
          <p:nvPr/>
        </p:nvSpPr>
        <p:spPr>
          <a:xfrm>
            <a:off x="350716" y="85599"/>
            <a:ext cx="2465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/>
              <a:t>#RIMSWRC Style Guide</a:t>
            </a:r>
            <a:r>
              <a:rPr lang="en-US" b="1"/>
              <a:t>: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BB318-5E33-CE4D-58A7-04B2974C2702}"/>
              </a:ext>
            </a:extLst>
          </p:cNvPr>
          <p:cNvSpPr txBox="1"/>
          <p:nvPr/>
        </p:nvSpPr>
        <p:spPr>
          <a:xfrm>
            <a:off x="4228842" y="454931"/>
            <a:ext cx="164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Accent Images: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B55A20-6D56-8000-75ED-FF7A094F896D}"/>
              </a:ext>
            </a:extLst>
          </p:cNvPr>
          <p:cNvSpPr txBox="1"/>
          <p:nvPr/>
        </p:nvSpPr>
        <p:spPr>
          <a:xfrm>
            <a:off x="350716" y="417456"/>
            <a:ext cx="155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Accent Colors: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838416-AE80-9494-6493-F159492F0847}"/>
              </a:ext>
            </a:extLst>
          </p:cNvPr>
          <p:cNvSpPr/>
          <p:nvPr/>
        </p:nvSpPr>
        <p:spPr>
          <a:xfrm>
            <a:off x="461837" y="810517"/>
            <a:ext cx="914400" cy="914400"/>
          </a:xfrm>
          <a:prstGeom prst="rect">
            <a:avLst/>
          </a:prstGeom>
          <a:solidFill>
            <a:srgbClr val="A3B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CDB83E-C0BD-205B-17C2-258DB59714B2}"/>
              </a:ext>
            </a:extLst>
          </p:cNvPr>
          <p:cNvSpPr/>
          <p:nvPr/>
        </p:nvSpPr>
        <p:spPr>
          <a:xfrm>
            <a:off x="461837" y="1821711"/>
            <a:ext cx="914400" cy="914400"/>
          </a:xfrm>
          <a:prstGeom prst="rect">
            <a:avLst/>
          </a:prstGeom>
          <a:solidFill>
            <a:srgbClr val="D9A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B8E585-B4BE-8F80-3041-7916182BE26C}"/>
              </a:ext>
            </a:extLst>
          </p:cNvPr>
          <p:cNvSpPr/>
          <p:nvPr/>
        </p:nvSpPr>
        <p:spPr>
          <a:xfrm>
            <a:off x="461837" y="2832905"/>
            <a:ext cx="914400" cy="914400"/>
          </a:xfrm>
          <a:prstGeom prst="rect">
            <a:avLst/>
          </a:prstGeom>
          <a:solidFill>
            <a:srgbClr val="83A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2071F0-2060-5D49-0DC5-6FE3347D26D8}"/>
              </a:ext>
            </a:extLst>
          </p:cNvPr>
          <p:cNvSpPr/>
          <p:nvPr/>
        </p:nvSpPr>
        <p:spPr>
          <a:xfrm>
            <a:off x="461837" y="3844099"/>
            <a:ext cx="914400" cy="914400"/>
          </a:xfrm>
          <a:prstGeom prst="rect">
            <a:avLst/>
          </a:prstGeom>
          <a:solidFill>
            <a:srgbClr val="535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B43C71-DECF-FF79-33F7-D26A29F0D596}"/>
              </a:ext>
            </a:extLst>
          </p:cNvPr>
          <p:cNvSpPr txBox="1"/>
          <p:nvPr/>
        </p:nvSpPr>
        <p:spPr>
          <a:xfrm>
            <a:off x="1499804" y="812847"/>
            <a:ext cx="2085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Casper</a:t>
            </a:r>
          </a:p>
          <a:p>
            <a:r>
              <a:rPr lang="en-US"/>
              <a:t>R=163 G=185 B=201</a:t>
            </a:r>
          </a:p>
          <a:p>
            <a:r>
              <a:rPr lang="en-US"/>
              <a:t>HEX = #A3B9C9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80EB77-5CE4-45ED-6523-2C7814378113}"/>
              </a:ext>
            </a:extLst>
          </p:cNvPr>
          <p:cNvSpPr txBox="1"/>
          <p:nvPr/>
        </p:nvSpPr>
        <p:spPr>
          <a:xfrm>
            <a:off x="1499804" y="1821711"/>
            <a:ext cx="208582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Cameo</a:t>
            </a:r>
          </a:p>
          <a:p>
            <a:r>
              <a:rPr lang="en-US"/>
              <a:t>R=217 G=168 B=153</a:t>
            </a:r>
          </a:p>
          <a:p>
            <a:r>
              <a:rPr lang="en-US"/>
              <a:t>HEX = #D9A899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ABC447-4218-460E-C7B1-DF0E6BB854DC}"/>
              </a:ext>
            </a:extLst>
          </p:cNvPr>
          <p:cNvSpPr txBox="1"/>
          <p:nvPr/>
        </p:nvSpPr>
        <p:spPr>
          <a:xfrm>
            <a:off x="1499804" y="2834977"/>
            <a:ext cx="2085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Nepal</a:t>
            </a:r>
          </a:p>
          <a:p>
            <a:r>
              <a:rPr lang="en-US"/>
              <a:t>R=131 G=162 B=192</a:t>
            </a:r>
          </a:p>
          <a:p>
            <a:r>
              <a:rPr lang="en-US"/>
              <a:t>HEX = #83A2C0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62B8F8-A9C4-548F-774F-C87FB488F541}"/>
              </a:ext>
            </a:extLst>
          </p:cNvPr>
          <p:cNvSpPr txBox="1"/>
          <p:nvPr/>
        </p:nvSpPr>
        <p:spPr>
          <a:xfrm>
            <a:off x="1499804" y="3846471"/>
            <a:ext cx="173477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Trout</a:t>
            </a:r>
          </a:p>
          <a:p>
            <a:r>
              <a:rPr lang="en-US"/>
              <a:t>R=83 G=85 B=99</a:t>
            </a:r>
          </a:p>
          <a:p>
            <a:r>
              <a:rPr lang="en-US"/>
              <a:t>HEX = #535563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84F78A-2310-C340-8E43-1DBAED047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4448" y="822489"/>
            <a:ext cx="4511970" cy="169198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1A7C77A-8143-B478-BB56-4763668E090C}"/>
              </a:ext>
            </a:extLst>
          </p:cNvPr>
          <p:cNvSpPr/>
          <p:nvPr/>
        </p:nvSpPr>
        <p:spPr>
          <a:xfrm>
            <a:off x="459649" y="4858067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72224A-7169-B3A9-D9EF-09ADD68F4DC3}"/>
              </a:ext>
            </a:extLst>
          </p:cNvPr>
          <p:cNvSpPr txBox="1"/>
          <p:nvPr/>
        </p:nvSpPr>
        <p:spPr>
          <a:xfrm>
            <a:off x="4228842" y="4735328"/>
            <a:ext cx="331176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Fonts: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Conference Title - </a:t>
            </a: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Roboto Bold Condensed</a:t>
            </a:r>
            <a:b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Theme - </a:t>
            </a: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Gotham medium</a:t>
            </a:r>
            <a:b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Date  - </a:t>
            </a: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Gotham bold</a:t>
            </a:r>
            <a:b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Location  - </a:t>
            </a: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Gotham medium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Website - </a:t>
            </a: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Gotham medium</a:t>
            </a:r>
            <a:endParaRPr lang="en-US" b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C6C7DA-9A5B-E512-399D-DEAC462CFC94}"/>
              </a:ext>
            </a:extLst>
          </p:cNvPr>
          <p:cNvSpPr txBox="1"/>
          <p:nvPr/>
        </p:nvSpPr>
        <p:spPr>
          <a:xfrm>
            <a:off x="1499803" y="4849137"/>
            <a:ext cx="21291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White</a:t>
            </a:r>
          </a:p>
          <a:p>
            <a:r>
              <a:rPr lang="en-US"/>
              <a:t>R=255 G=255 B=255</a:t>
            </a:r>
          </a:p>
          <a:p>
            <a:r>
              <a:rPr lang="en-US"/>
              <a:t>HEX = #FFFFFF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CBF4F0A-B5AE-4C19-CD72-3597BAE684FD}"/>
              </a:ext>
            </a:extLst>
          </p:cNvPr>
          <p:cNvGrpSpPr/>
          <p:nvPr/>
        </p:nvGrpSpPr>
        <p:grpSpPr>
          <a:xfrm>
            <a:off x="10569148" y="266380"/>
            <a:ext cx="1371600" cy="1371600"/>
            <a:chOff x="9672678" y="270265"/>
            <a:chExt cx="1371600" cy="13716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4B919F-BF7E-BE47-94F7-5EF60E5E45E5}"/>
                </a:ext>
              </a:extLst>
            </p:cNvPr>
            <p:cNvSpPr/>
            <p:nvPr/>
          </p:nvSpPr>
          <p:spPr>
            <a:xfrm>
              <a:off x="9672678" y="270265"/>
              <a:ext cx="1371600" cy="1371600"/>
            </a:xfrm>
            <a:prstGeom prst="rect">
              <a:avLst/>
            </a:prstGeom>
            <a:solidFill>
              <a:srgbClr val="83A2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bg1"/>
                </a:solidFill>
                <a:latin typeface="Brandon Grotesque Black" panose="020B0A03020203060202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4F830B-03F6-2AE9-E69B-E99E031F84E3}"/>
                </a:ext>
              </a:extLst>
            </p:cNvPr>
            <p:cNvSpPr txBox="1"/>
            <p:nvPr/>
          </p:nvSpPr>
          <p:spPr>
            <a:xfrm>
              <a:off x="9672678" y="602122"/>
              <a:ext cx="1371600" cy="707886"/>
            </a:xfrm>
            <a:prstGeom prst="rect">
              <a:avLst/>
            </a:prstGeom>
            <a:solidFill>
              <a:srgbClr val="83A2C0"/>
            </a:solidFill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Brandon Grotesque Black" panose="020B0A03020203060202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WRC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FBAE6972-035B-C4C7-9165-A423CDF368D6}"/>
              </a:ext>
            </a:extLst>
          </p:cNvPr>
          <p:cNvSpPr/>
          <p:nvPr/>
        </p:nvSpPr>
        <p:spPr>
          <a:xfrm>
            <a:off x="459649" y="5846699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5B00A6-9228-5A78-9CEE-E9265ADC6BF7}"/>
              </a:ext>
            </a:extLst>
          </p:cNvPr>
          <p:cNvSpPr txBox="1"/>
          <p:nvPr/>
        </p:nvSpPr>
        <p:spPr>
          <a:xfrm>
            <a:off x="1497616" y="5849071"/>
            <a:ext cx="1617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Black:</a:t>
            </a:r>
          </a:p>
          <a:p>
            <a:r>
              <a:rPr lang="en-US"/>
              <a:t>R=0 G=0 B=0</a:t>
            </a:r>
          </a:p>
          <a:p>
            <a:r>
              <a:rPr lang="en-US"/>
              <a:t>HEX = #000000</a:t>
            </a:r>
          </a:p>
        </p:txBody>
      </p:sp>
      <p:pic>
        <p:nvPicPr>
          <p:cNvPr id="34" name="Picture 3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F4FC43E-F2F7-B5E8-FF04-5CFFB2399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067" y="5671121"/>
            <a:ext cx="2216728" cy="731520"/>
          </a:xfrm>
          <a:prstGeom prst="rect">
            <a:avLst/>
          </a:prstGeom>
        </p:spPr>
      </p:pic>
      <p:pic>
        <p:nvPicPr>
          <p:cNvPr id="36" name="Picture 35" descr="A black background with pink letters&#10;&#10;Description automatically generated">
            <a:extLst>
              <a:ext uri="{FF2B5EF4-FFF2-40B4-BE49-F238E27FC236}">
                <a16:creationId xmlns:a16="http://schemas.microsoft.com/office/drawing/2014/main" id="{FCC04091-5456-A70C-5F0F-3555E90A0F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067" y="3476561"/>
            <a:ext cx="2216728" cy="731520"/>
          </a:xfrm>
          <a:prstGeom prst="rect">
            <a:avLst/>
          </a:prstGeom>
        </p:spPr>
      </p:pic>
      <p:pic>
        <p:nvPicPr>
          <p:cNvPr id="38" name="Picture 37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00C3EA97-C3D3-0D57-FBB2-FB9B47F79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067" y="2745041"/>
            <a:ext cx="2216728" cy="731520"/>
          </a:xfrm>
          <a:prstGeom prst="rect">
            <a:avLst/>
          </a:prstGeom>
        </p:spPr>
      </p:pic>
      <p:pic>
        <p:nvPicPr>
          <p:cNvPr id="40" name="Picture 3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9B625AA-A952-C25A-50A9-72513D03E5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067" y="4208081"/>
            <a:ext cx="2216728" cy="731520"/>
          </a:xfrm>
          <a:prstGeom prst="rect">
            <a:avLst/>
          </a:prstGeom>
        </p:spPr>
      </p:pic>
      <p:pic>
        <p:nvPicPr>
          <p:cNvPr id="42" name="Picture 41" descr="A black background with grey letters&#10;&#10;Description automatically generated">
            <a:extLst>
              <a:ext uri="{FF2B5EF4-FFF2-40B4-BE49-F238E27FC236}">
                <a16:creationId xmlns:a16="http://schemas.microsoft.com/office/drawing/2014/main" id="{B9035A11-C9F6-3B04-F1A0-B94DFEA250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067" y="4939601"/>
            <a:ext cx="2216728" cy="731520"/>
          </a:xfrm>
          <a:prstGeom prst="rect">
            <a:avLst/>
          </a:prstGeom>
        </p:spPr>
      </p:pic>
      <p:pic>
        <p:nvPicPr>
          <p:cNvPr id="44" name="Picture 4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ACBBB0C-A5BF-69D2-252C-A950816CD3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47" y="3932439"/>
            <a:ext cx="1969477" cy="640080"/>
          </a:xfrm>
          <a:prstGeom prst="rect">
            <a:avLst/>
          </a:prstGeom>
        </p:spPr>
      </p:pic>
      <p:pic>
        <p:nvPicPr>
          <p:cNvPr id="46" name="Picture 45" descr="A black background with pink letters&#10;&#10;Description automatically generated">
            <a:extLst>
              <a:ext uri="{FF2B5EF4-FFF2-40B4-BE49-F238E27FC236}">
                <a16:creationId xmlns:a16="http://schemas.microsoft.com/office/drawing/2014/main" id="{FE54AB34-CBF4-E8AF-60FD-78C2E4A701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049" y="2766757"/>
            <a:ext cx="1969477" cy="640080"/>
          </a:xfrm>
          <a:prstGeom prst="rect">
            <a:avLst/>
          </a:prstGeom>
        </p:spPr>
      </p:pic>
      <p:pic>
        <p:nvPicPr>
          <p:cNvPr id="48" name="Picture 4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2ABEAC6-4D11-835B-7BCB-377ED39CD8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48" y="2763063"/>
            <a:ext cx="1969477" cy="640080"/>
          </a:xfrm>
          <a:prstGeom prst="rect">
            <a:avLst/>
          </a:prstGeom>
        </p:spPr>
      </p:pic>
      <p:pic>
        <p:nvPicPr>
          <p:cNvPr id="50" name="Picture 49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6E9F616F-11C5-F077-69E4-8DFB143F7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48" y="3347751"/>
            <a:ext cx="1969477" cy="640080"/>
          </a:xfrm>
          <a:prstGeom prst="rect">
            <a:avLst/>
          </a:prstGeom>
        </p:spPr>
      </p:pic>
      <p:pic>
        <p:nvPicPr>
          <p:cNvPr id="52" name="Picture 51" descr="A black background with grey text&#10;&#10;Description automatically generated">
            <a:extLst>
              <a:ext uri="{FF2B5EF4-FFF2-40B4-BE49-F238E27FC236}">
                <a16:creationId xmlns:a16="http://schemas.microsoft.com/office/drawing/2014/main" id="{2ADA45D6-3ED2-C0DC-12CA-65588CC412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049" y="3349444"/>
            <a:ext cx="196947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2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a picture of a lake and mountains&#10;&#10;Description automatically generated">
            <a:extLst>
              <a:ext uri="{FF2B5EF4-FFF2-40B4-BE49-F238E27FC236}">
                <a16:creationId xmlns:a16="http://schemas.microsoft.com/office/drawing/2014/main" id="{CC673C20-9166-E1AF-2330-CE25040EE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028"/>
            <a:ext cx="12192000" cy="637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0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oster for a conference&#10;&#10;Description automatically generated">
            <a:extLst>
              <a:ext uri="{FF2B5EF4-FFF2-40B4-BE49-F238E27FC236}">
                <a16:creationId xmlns:a16="http://schemas.microsoft.com/office/drawing/2014/main" id="{C170121D-32A2-1794-0D64-9287972F0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318"/>
            <a:ext cx="12192000" cy="457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3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sign with white text&#10;&#10;Description automatically generated">
            <a:extLst>
              <a:ext uri="{FF2B5EF4-FFF2-40B4-BE49-F238E27FC236}">
                <a16:creationId xmlns:a16="http://schemas.microsoft.com/office/drawing/2014/main" id="{0E8869E2-B7D3-3CF0-D186-5EA1A67AB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5622"/>
            <a:ext cx="12192000" cy="1908961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47A7900-E8FF-9860-67BA-D82D8A33A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8966"/>
            <a:ext cx="12192000" cy="1559034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E921FA11-7420-0615-D00D-E10536CFB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34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30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D765E0E-73CF-B67B-20CF-A060F8D4310C}"/>
              </a:ext>
            </a:extLst>
          </p:cNvPr>
          <p:cNvGrpSpPr/>
          <p:nvPr/>
        </p:nvGrpSpPr>
        <p:grpSpPr>
          <a:xfrm>
            <a:off x="7003653" y="548472"/>
            <a:ext cx="4561953" cy="3627455"/>
            <a:chOff x="7138120" y="1615272"/>
            <a:chExt cx="4561953" cy="362745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458602C-0221-5223-D331-ADBD232C88B2}"/>
                </a:ext>
              </a:extLst>
            </p:cNvPr>
            <p:cNvGrpSpPr/>
            <p:nvPr/>
          </p:nvGrpSpPr>
          <p:grpSpPr>
            <a:xfrm>
              <a:off x="7138120" y="1615272"/>
              <a:ext cx="4561953" cy="3627455"/>
              <a:chOff x="7030544" y="1462922"/>
              <a:chExt cx="4561953" cy="3627455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5598D27-BF01-03EA-1A97-847C0DFAAFE9}"/>
                  </a:ext>
                </a:extLst>
              </p:cNvPr>
              <p:cNvSpPr/>
              <p:nvPr/>
            </p:nvSpPr>
            <p:spPr>
              <a:xfrm>
                <a:off x="7030544" y="1462922"/>
                <a:ext cx="4561953" cy="36274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A1A58E8D-1CBA-1F52-4441-078B6DA55900}"/>
                  </a:ext>
                </a:extLst>
              </p:cNvPr>
              <p:cNvGrpSpPr/>
              <p:nvPr/>
            </p:nvGrpSpPr>
            <p:grpSpPr>
              <a:xfrm>
                <a:off x="7030545" y="1462922"/>
                <a:ext cx="4561952" cy="3627455"/>
                <a:chOff x="2351314" y="1256044"/>
                <a:chExt cx="4561952" cy="3627455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4BC8B4B-1F42-4922-49A4-AEE17512DA49}"/>
                    </a:ext>
                  </a:extLst>
                </p:cNvPr>
                <p:cNvSpPr/>
                <p:nvPr/>
              </p:nvSpPr>
              <p:spPr>
                <a:xfrm>
                  <a:off x="2351314" y="1256044"/>
                  <a:ext cx="4561952" cy="3627455"/>
                </a:xfrm>
                <a:prstGeom prst="rect">
                  <a:avLst/>
                </a:prstGeom>
                <a:noFill/>
                <a:ln w="38100">
                  <a:solidFill>
                    <a:srgbClr val="83A2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026" name="Picture 2" descr="LinkedIn Company Follow Button - WSI Simply Social">
                  <a:extLst>
                    <a:ext uri="{FF2B5EF4-FFF2-40B4-BE49-F238E27FC236}">
                      <a16:creationId xmlns:a16="http://schemas.microsoft.com/office/drawing/2014/main" id="{56FE7C57-C206-1C6D-7549-BC048F97EF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72"/>
                <a:stretch/>
              </p:blipFill>
              <p:spPr bwMode="auto">
                <a:xfrm>
                  <a:off x="2547257" y="2823587"/>
                  <a:ext cx="4089680" cy="1816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10" name="Picture 9" descr="A black background with grey text&#10;&#10;Description automatically generated">
              <a:extLst>
                <a:ext uri="{FF2B5EF4-FFF2-40B4-BE49-F238E27FC236}">
                  <a16:creationId xmlns:a16="http://schemas.microsoft.com/office/drawing/2014/main" id="{743834A5-AE0A-C751-6251-855E07556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928" y="1849290"/>
              <a:ext cx="4187952" cy="136108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E20D7B4-AA74-49F6-7F41-7ADA599C9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83" y="420942"/>
            <a:ext cx="6189991" cy="60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94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9e1d7d-e13c-4717-a5af-71ac854388ee">
      <Terms xmlns="http://schemas.microsoft.com/office/infopath/2007/PartnerControls"/>
    </lcf76f155ced4ddcb4097134ff3c332f>
    <TaxCatchAll xmlns="88a43664-3f91-4487-bd6f-fda89913e5b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F7C95BE27AC34FB5D5399A343FD89B" ma:contentTypeVersion="16" ma:contentTypeDescription="Create a new document." ma:contentTypeScope="" ma:versionID="08efac7b273ed77f45bff90ade9f96e0">
  <xsd:schema xmlns:xsd="http://www.w3.org/2001/XMLSchema" xmlns:xs="http://www.w3.org/2001/XMLSchema" xmlns:p="http://schemas.microsoft.com/office/2006/metadata/properties" xmlns:ns2="8b9e1d7d-e13c-4717-a5af-71ac854388ee" xmlns:ns3="88a43664-3f91-4487-bd6f-fda89913e5b0" targetNamespace="http://schemas.microsoft.com/office/2006/metadata/properties" ma:root="true" ma:fieldsID="fc5893ab251d1a6e38abb413b3b85eeb" ns2:_="" ns3:_="">
    <xsd:import namespace="8b9e1d7d-e13c-4717-a5af-71ac854388ee"/>
    <xsd:import namespace="88a43664-3f91-4487-bd6f-fda89913e5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9e1d7d-e13c-4717-a5af-71ac854388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24632ae-d415-4a7e-b537-31b122bc24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a43664-3f91-4487-bd6f-fda89913e5b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efd9b01-4131-43d0-8138-eba5a7305f43}" ma:internalName="TaxCatchAll" ma:showField="CatchAllData" ma:web="88a43664-3f91-4487-bd6f-fda89913e5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98381E-14EB-44C4-81F9-EDF3A92A84A6}">
  <ds:schemaRefs>
    <ds:schemaRef ds:uri="88a43664-3f91-4487-bd6f-fda89913e5b0"/>
    <ds:schemaRef ds:uri="8b9e1d7d-e13c-4717-a5af-71ac854388ee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542D939-2D20-4753-94D5-5961ED645D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BB4C2D-DACC-4163-A4BB-A44A8C873310}">
  <ds:schemaRefs>
    <ds:schemaRef ds:uri="88a43664-3f91-4487-bd6f-fda89913e5b0"/>
    <ds:schemaRef ds:uri="8b9e1d7d-e13c-4717-a5af-71ac854388e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Saliba</dc:creator>
  <cp:revision>1</cp:revision>
  <dcterms:created xsi:type="dcterms:W3CDTF">2022-05-10T03:25:47Z</dcterms:created>
  <dcterms:modified xsi:type="dcterms:W3CDTF">2024-04-10T21:27:25Z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0x01010094F7C95BE27AC34FB5D5399A343FD89B</vt:lpwstr>
  </property>
  <property fmtid="{D5CDD505-2E9C-101B-9397-08002B2CF9AE}" pid="3" name="MediaServiceImageTags">
    <vt:lpwstr/>
  </property>
</Properties>
</file>