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notesMasterIdLst>
    <p:notesMasterId r:id="rId19"/>
  </p:notesMasterIdLst>
  <p:handoutMasterIdLst>
    <p:handoutMasterId r:id="rId20"/>
  </p:handoutMasterIdLst>
  <p:sldIdLst>
    <p:sldId id="256" r:id="rId5"/>
    <p:sldId id="258" r:id="rId6"/>
    <p:sldId id="284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1" r:id="rId15"/>
    <p:sldId id="272" r:id="rId16"/>
    <p:sldId id="282" r:id="rId17"/>
    <p:sldId id="28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n Valkenburg, Eric" initials="VVE" lastIdx="1" clrIdx="0">
    <p:extLst>
      <p:ext uri="{19B8F6BF-5375-455C-9EA6-DF929625EA0E}">
        <p15:presenceInfo xmlns:p15="http://schemas.microsoft.com/office/powerpoint/2012/main" userId="S-1-5-21-507921405-362288127-725345543-29808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B9C9"/>
    <a:srgbClr val="D9A899"/>
    <a:srgbClr val="0C7578"/>
    <a:srgbClr val="535563"/>
    <a:srgbClr val="097276"/>
    <a:srgbClr val="0C7375"/>
    <a:srgbClr val="026468"/>
    <a:srgbClr val="DE5A21"/>
    <a:srgbClr val="A9DEFC"/>
    <a:srgbClr val="2438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1D1092-5689-45BE-98DB-BA53E3E6B887}" v="4" dt="2024-03-18T22:20:10.8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456" autoAdjust="0"/>
    <p:restoredTop sz="95164" autoAdjust="0"/>
  </p:normalViewPr>
  <p:slideViewPr>
    <p:cSldViewPr snapToGrid="0">
      <p:cViewPr varScale="1">
        <p:scale>
          <a:sx n="100" d="100"/>
          <a:sy n="100" d="100"/>
        </p:scale>
        <p:origin x="120" y="12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4" d="100"/>
          <a:sy n="64" d="100"/>
        </p:scale>
        <p:origin x="3180" y="5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vents@consultrhino.com" userId="54196bb1-6068-4a21-9dad-ce15d2348a3c" providerId="ADAL" clId="{5C255848-E984-49EB-95DD-8C5A78E15786}"/>
    <pc:docChg chg="undo custSel modSld">
      <pc:chgData name="events@consultrhino.com" userId="54196bb1-6068-4a21-9dad-ce15d2348a3c" providerId="ADAL" clId="{5C255848-E984-49EB-95DD-8C5A78E15786}" dt="2024-01-11T22:47:57.844" v="87" actId="207"/>
      <pc:docMkLst>
        <pc:docMk/>
      </pc:docMkLst>
      <pc:sldChg chg="addSp modSp mod setBg">
        <pc:chgData name="events@consultrhino.com" userId="54196bb1-6068-4a21-9dad-ce15d2348a3c" providerId="ADAL" clId="{5C255848-E984-49EB-95DD-8C5A78E15786}" dt="2024-01-11T22:43:10.568" v="85"/>
        <pc:sldMkLst>
          <pc:docMk/>
          <pc:sldMk cId="394939235" sldId="256"/>
        </pc:sldMkLst>
        <pc:spChg chg="mod">
          <ac:chgData name="events@consultrhino.com" userId="54196bb1-6068-4a21-9dad-ce15d2348a3c" providerId="ADAL" clId="{5C255848-E984-49EB-95DD-8C5A78E15786}" dt="2024-01-11T22:24:39.415" v="83" actId="1076"/>
          <ac:spMkLst>
            <pc:docMk/>
            <pc:sldMk cId="394939235" sldId="256"/>
            <ac:spMk id="2" creationId="{00000000-0000-0000-0000-000000000000}"/>
          </ac:spMkLst>
        </pc:spChg>
        <pc:spChg chg="mod">
          <ac:chgData name="events@consultrhino.com" userId="54196bb1-6068-4a21-9dad-ce15d2348a3c" providerId="ADAL" clId="{5C255848-E984-49EB-95DD-8C5A78E15786}" dt="2024-01-11T22:04:01.099" v="78" actId="20577"/>
          <ac:spMkLst>
            <pc:docMk/>
            <pc:sldMk cId="394939235" sldId="256"/>
            <ac:spMk id="3" creationId="{00000000-0000-0000-0000-000000000000}"/>
          </ac:spMkLst>
        </pc:spChg>
        <pc:picChg chg="add mod">
          <ac:chgData name="events@consultrhino.com" userId="54196bb1-6068-4a21-9dad-ce15d2348a3c" providerId="ADAL" clId="{5C255848-E984-49EB-95DD-8C5A78E15786}" dt="2024-01-11T22:04:59.373" v="80"/>
          <ac:picMkLst>
            <pc:docMk/>
            <pc:sldMk cId="394939235" sldId="256"/>
            <ac:picMk id="5" creationId="{82CC515E-7E68-09DC-ED85-8DA1168BFB7E}"/>
          </ac:picMkLst>
        </pc:picChg>
      </pc:sldChg>
      <pc:sldChg chg="modSp mod">
        <pc:chgData name="events@consultrhino.com" userId="54196bb1-6068-4a21-9dad-ce15d2348a3c" providerId="ADAL" clId="{5C255848-E984-49EB-95DD-8C5A78E15786}" dt="2024-01-11T22:47:57.844" v="87" actId="207"/>
        <pc:sldMkLst>
          <pc:docMk/>
          <pc:sldMk cId="843826639" sldId="258"/>
        </pc:sldMkLst>
        <pc:spChg chg="mod">
          <ac:chgData name="events@consultrhino.com" userId="54196bb1-6068-4a21-9dad-ce15d2348a3c" providerId="ADAL" clId="{5C255848-E984-49EB-95DD-8C5A78E15786}" dt="2024-01-11T22:06:54.694" v="81" actId="207"/>
          <ac:spMkLst>
            <pc:docMk/>
            <pc:sldMk cId="843826639" sldId="258"/>
            <ac:spMk id="6" creationId="{A8CDB83E-C0BD-205B-17C2-258DB59714B2}"/>
          </ac:spMkLst>
        </pc:spChg>
        <pc:picChg chg="mod">
          <ac:chgData name="events@consultrhino.com" userId="54196bb1-6068-4a21-9dad-ce15d2348a3c" providerId="ADAL" clId="{5C255848-E984-49EB-95DD-8C5A78E15786}" dt="2024-01-11T22:03:43.119" v="77"/>
          <ac:picMkLst>
            <pc:docMk/>
            <pc:sldMk cId="843826639" sldId="258"/>
            <ac:picMk id="14" creationId="{8B84F78A-2310-C340-8E43-1DBAED047CC9}"/>
          </ac:picMkLst>
        </pc:picChg>
        <pc:picChg chg="mod">
          <ac:chgData name="events@consultrhino.com" userId="54196bb1-6068-4a21-9dad-ce15d2348a3c" providerId="ADAL" clId="{5C255848-E984-49EB-95DD-8C5A78E15786}" dt="2024-01-11T22:47:57.844" v="87" actId="207"/>
          <ac:picMkLst>
            <pc:docMk/>
            <pc:sldMk cId="843826639" sldId="258"/>
            <ac:picMk id="17" creationId="{048B670D-9257-EA88-AC83-293649AE66AC}"/>
          </ac:picMkLst>
        </pc:picChg>
      </pc:sldChg>
    </pc:docChg>
  </pc:docChgLst>
  <pc:docChgLst>
    <pc:chgData name="Jennifer Saliba" userId="d6c11e8d-276c-4ae7-b675-19e6b445f71e" providerId="ADAL" clId="{011D1092-5689-45BE-98DB-BA53E3E6B887}"/>
    <pc:docChg chg="undo custSel addSld delSld modSld sldOrd modMainMaster">
      <pc:chgData name="Jennifer Saliba" userId="d6c11e8d-276c-4ae7-b675-19e6b445f71e" providerId="ADAL" clId="{011D1092-5689-45BE-98DB-BA53E3E6B887}" dt="2024-03-18T22:22:41.120" v="128" actId="20577"/>
      <pc:docMkLst>
        <pc:docMk/>
      </pc:docMkLst>
      <pc:sldChg chg="delSp modSp mod">
        <pc:chgData name="Jennifer Saliba" userId="d6c11e8d-276c-4ae7-b675-19e6b445f71e" providerId="ADAL" clId="{011D1092-5689-45BE-98DB-BA53E3E6B887}" dt="2024-03-18T22:22:41.120" v="128" actId="20577"/>
        <pc:sldMkLst>
          <pc:docMk/>
          <pc:sldMk cId="394939235" sldId="256"/>
        </pc:sldMkLst>
        <pc:spChg chg="mod">
          <ac:chgData name="Jennifer Saliba" userId="d6c11e8d-276c-4ae7-b675-19e6b445f71e" providerId="ADAL" clId="{011D1092-5689-45BE-98DB-BA53E3E6B887}" dt="2024-03-18T22:22:41.120" v="128" actId="20577"/>
          <ac:spMkLst>
            <pc:docMk/>
            <pc:sldMk cId="394939235" sldId="256"/>
            <ac:spMk id="3" creationId="{00000000-0000-0000-0000-000000000000}"/>
          </ac:spMkLst>
        </pc:spChg>
        <pc:picChg chg="del">
          <ac:chgData name="Jennifer Saliba" userId="d6c11e8d-276c-4ae7-b675-19e6b445f71e" providerId="ADAL" clId="{011D1092-5689-45BE-98DB-BA53E3E6B887}" dt="2024-03-18T22:15:39.608" v="0" actId="478"/>
          <ac:picMkLst>
            <pc:docMk/>
            <pc:sldMk cId="394939235" sldId="256"/>
            <ac:picMk id="5" creationId="{82CC515E-7E68-09DC-ED85-8DA1168BFB7E}"/>
          </ac:picMkLst>
        </pc:picChg>
      </pc:sldChg>
      <pc:sldChg chg="addSp delSp modSp mod">
        <pc:chgData name="Jennifer Saliba" userId="d6c11e8d-276c-4ae7-b675-19e6b445f71e" providerId="ADAL" clId="{011D1092-5689-45BE-98DB-BA53E3E6B887}" dt="2024-03-18T22:20:41.941" v="107" actId="1076"/>
        <pc:sldMkLst>
          <pc:docMk/>
          <pc:sldMk cId="843826639" sldId="258"/>
        </pc:sldMkLst>
        <pc:spChg chg="add del mod">
          <ac:chgData name="Jennifer Saliba" userId="d6c11e8d-276c-4ae7-b675-19e6b445f71e" providerId="ADAL" clId="{011D1092-5689-45BE-98DB-BA53E3E6B887}" dt="2024-03-18T22:20:41.941" v="107" actId="1076"/>
          <ac:spMkLst>
            <pc:docMk/>
            <pc:sldMk cId="843826639" sldId="258"/>
            <ac:spMk id="2" creationId="{BC726A1D-216C-E90A-EE3D-B71EE2330F90}"/>
          </ac:spMkLst>
        </pc:spChg>
        <pc:spChg chg="add del">
          <ac:chgData name="Jennifer Saliba" userId="d6c11e8d-276c-4ae7-b675-19e6b445f71e" providerId="ADAL" clId="{011D1092-5689-45BE-98DB-BA53E3E6B887}" dt="2024-03-18T22:20:01.713" v="34" actId="478"/>
          <ac:spMkLst>
            <pc:docMk/>
            <pc:sldMk cId="843826639" sldId="258"/>
            <ac:spMk id="3" creationId="{026BB318-5E33-CE4D-58A7-04B2974C2702}"/>
          </ac:spMkLst>
        </pc:spChg>
        <pc:spChg chg="add del">
          <ac:chgData name="Jennifer Saliba" userId="d6c11e8d-276c-4ae7-b675-19e6b445f71e" providerId="ADAL" clId="{011D1092-5689-45BE-98DB-BA53E3E6B887}" dt="2024-03-18T22:20:01.713" v="34" actId="478"/>
          <ac:spMkLst>
            <pc:docMk/>
            <pc:sldMk cId="843826639" sldId="258"/>
            <ac:spMk id="4" creationId="{BCB55A20-6D56-8000-75ED-FF7A094F896D}"/>
          </ac:spMkLst>
        </pc:spChg>
        <pc:spChg chg="add del">
          <ac:chgData name="Jennifer Saliba" userId="d6c11e8d-276c-4ae7-b675-19e6b445f71e" providerId="ADAL" clId="{011D1092-5689-45BE-98DB-BA53E3E6B887}" dt="2024-03-18T22:20:01.713" v="34" actId="478"/>
          <ac:spMkLst>
            <pc:docMk/>
            <pc:sldMk cId="843826639" sldId="258"/>
            <ac:spMk id="5" creationId="{A6838416-AE80-9494-6493-F159492F0847}"/>
          </ac:spMkLst>
        </pc:spChg>
        <pc:spChg chg="add del">
          <ac:chgData name="Jennifer Saliba" userId="d6c11e8d-276c-4ae7-b675-19e6b445f71e" providerId="ADAL" clId="{011D1092-5689-45BE-98DB-BA53E3E6B887}" dt="2024-03-18T22:20:01.713" v="34" actId="478"/>
          <ac:spMkLst>
            <pc:docMk/>
            <pc:sldMk cId="843826639" sldId="258"/>
            <ac:spMk id="6" creationId="{A8CDB83E-C0BD-205B-17C2-258DB59714B2}"/>
          </ac:spMkLst>
        </pc:spChg>
        <pc:spChg chg="add del">
          <ac:chgData name="Jennifer Saliba" userId="d6c11e8d-276c-4ae7-b675-19e6b445f71e" providerId="ADAL" clId="{011D1092-5689-45BE-98DB-BA53E3E6B887}" dt="2024-03-18T22:20:01.713" v="34" actId="478"/>
          <ac:spMkLst>
            <pc:docMk/>
            <pc:sldMk cId="843826639" sldId="258"/>
            <ac:spMk id="7" creationId="{85B8E585-B4BE-8F80-3041-7916182BE26C}"/>
          </ac:spMkLst>
        </pc:spChg>
        <pc:spChg chg="add del">
          <ac:chgData name="Jennifer Saliba" userId="d6c11e8d-276c-4ae7-b675-19e6b445f71e" providerId="ADAL" clId="{011D1092-5689-45BE-98DB-BA53E3E6B887}" dt="2024-03-18T22:20:01.713" v="34" actId="478"/>
          <ac:spMkLst>
            <pc:docMk/>
            <pc:sldMk cId="843826639" sldId="258"/>
            <ac:spMk id="8" creationId="{932071F0-2060-5D49-0DC5-6FE3347D26D8}"/>
          </ac:spMkLst>
        </pc:spChg>
        <pc:spChg chg="add del">
          <ac:chgData name="Jennifer Saliba" userId="d6c11e8d-276c-4ae7-b675-19e6b445f71e" providerId="ADAL" clId="{011D1092-5689-45BE-98DB-BA53E3E6B887}" dt="2024-03-18T22:20:01.713" v="34" actId="478"/>
          <ac:spMkLst>
            <pc:docMk/>
            <pc:sldMk cId="843826639" sldId="258"/>
            <ac:spMk id="9" creationId="{5AB43C71-DECF-FF79-33F7-D26A29F0D596}"/>
          </ac:spMkLst>
        </pc:spChg>
        <pc:spChg chg="add del">
          <ac:chgData name="Jennifer Saliba" userId="d6c11e8d-276c-4ae7-b675-19e6b445f71e" providerId="ADAL" clId="{011D1092-5689-45BE-98DB-BA53E3E6B887}" dt="2024-03-18T22:20:01.713" v="34" actId="478"/>
          <ac:spMkLst>
            <pc:docMk/>
            <pc:sldMk cId="843826639" sldId="258"/>
            <ac:spMk id="10" creationId="{E180EB77-5CE4-45ED-6523-2C7814378113}"/>
          </ac:spMkLst>
        </pc:spChg>
        <pc:spChg chg="add del">
          <ac:chgData name="Jennifer Saliba" userId="d6c11e8d-276c-4ae7-b675-19e6b445f71e" providerId="ADAL" clId="{011D1092-5689-45BE-98DB-BA53E3E6B887}" dt="2024-03-18T22:20:01.713" v="34" actId="478"/>
          <ac:spMkLst>
            <pc:docMk/>
            <pc:sldMk cId="843826639" sldId="258"/>
            <ac:spMk id="11" creationId="{3AABC447-4218-460E-C7B1-DF0E6BB854DC}"/>
          </ac:spMkLst>
        </pc:spChg>
        <pc:spChg chg="add del">
          <ac:chgData name="Jennifer Saliba" userId="d6c11e8d-276c-4ae7-b675-19e6b445f71e" providerId="ADAL" clId="{011D1092-5689-45BE-98DB-BA53E3E6B887}" dt="2024-03-18T22:20:01.713" v="34" actId="478"/>
          <ac:spMkLst>
            <pc:docMk/>
            <pc:sldMk cId="843826639" sldId="258"/>
            <ac:spMk id="12" creationId="{BF62B8F8-A9C4-548F-774F-C87FB488F541}"/>
          </ac:spMkLst>
        </pc:spChg>
        <pc:spChg chg="add mod">
          <ac:chgData name="Jennifer Saliba" userId="d6c11e8d-276c-4ae7-b675-19e6b445f71e" providerId="ADAL" clId="{011D1092-5689-45BE-98DB-BA53E3E6B887}" dt="2024-03-18T22:20:27.923" v="86" actId="1037"/>
          <ac:spMkLst>
            <pc:docMk/>
            <pc:sldMk cId="843826639" sldId="258"/>
            <ac:spMk id="13" creationId="{F1599A96-F23B-5D28-54C1-2DC992930D47}"/>
          </ac:spMkLst>
        </pc:spChg>
        <pc:spChg chg="add del">
          <ac:chgData name="Jennifer Saliba" userId="d6c11e8d-276c-4ae7-b675-19e6b445f71e" providerId="ADAL" clId="{011D1092-5689-45BE-98DB-BA53E3E6B887}" dt="2024-03-18T22:20:01.713" v="34" actId="478"/>
          <ac:spMkLst>
            <pc:docMk/>
            <pc:sldMk cId="843826639" sldId="258"/>
            <ac:spMk id="24" creationId="{B1A7C77A-8143-B478-BB56-4763668E090C}"/>
          </ac:spMkLst>
        </pc:spChg>
        <pc:spChg chg="add mod">
          <ac:chgData name="Jennifer Saliba" userId="d6c11e8d-276c-4ae7-b675-19e6b445f71e" providerId="ADAL" clId="{011D1092-5689-45BE-98DB-BA53E3E6B887}" dt="2024-03-18T22:20:35.385" v="106" actId="1037"/>
          <ac:spMkLst>
            <pc:docMk/>
            <pc:sldMk cId="843826639" sldId="258"/>
            <ac:spMk id="25" creationId="{99F22CF0-929A-68FB-1295-C2D255B4E8D8}"/>
          </ac:spMkLst>
        </pc:spChg>
        <pc:spChg chg="add del">
          <ac:chgData name="Jennifer Saliba" userId="d6c11e8d-276c-4ae7-b675-19e6b445f71e" providerId="ADAL" clId="{011D1092-5689-45BE-98DB-BA53E3E6B887}" dt="2024-03-18T22:20:01.713" v="34" actId="478"/>
          <ac:spMkLst>
            <pc:docMk/>
            <pc:sldMk cId="843826639" sldId="258"/>
            <ac:spMk id="26" creationId="{1672224A-7169-B3A9-D9EF-09ADD68F4DC3}"/>
          </ac:spMkLst>
        </pc:spChg>
        <pc:spChg chg="add mod">
          <ac:chgData name="Jennifer Saliba" userId="d6c11e8d-276c-4ae7-b675-19e6b445f71e" providerId="ADAL" clId="{011D1092-5689-45BE-98DB-BA53E3E6B887}" dt="2024-03-18T22:20:27.923" v="86" actId="1037"/>
          <ac:spMkLst>
            <pc:docMk/>
            <pc:sldMk cId="843826639" sldId="258"/>
            <ac:spMk id="27" creationId="{4BC80423-2D8E-6686-6DE3-EB10189970EB}"/>
          </ac:spMkLst>
        </pc:spChg>
        <pc:spChg chg="add del">
          <ac:chgData name="Jennifer Saliba" userId="d6c11e8d-276c-4ae7-b675-19e6b445f71e" providerId="ADAL" clId="{011D1092-5689-45BE-98DB-BA53E3E6B887}" dt="2024-03-18T22:20:01.713" v="34" actId="478"/>
          <ac:spMkLst>
            <pc:docMk/>
            <pc:sldMk cId="843826639" sldId="258"/>
            <ac:spMk id="28" creationId="{AAC6C7DA-9A5B-E512-399D-DEAC462CFC94}"/>
          </ac:spMkLst>
        </pc:spChg>
        <pc:spChg chg="add mod">
          <ac:chgData name="Jennifer Saliba" userId="d6c11e8d-276c-4ae7-b675-19e6b445f71e" providerId="ADAL" clId="{011D1092-5689-45BE-98DB-BA53E3E6B887}" dt="2024-03-18T22:20:27.923" v="86" actId="1037"/>
          <ac:spMkLst>
            <pc:docMk/>
            <pc:sldMk cId="843826639" sldId="258"/>
            <ac:spMk id="31" creationId="{4F8987F6-7086-E859-EA08-E6A1AC11A3D1}"/>
          </ac:spMkLst>
        </pc:spChg>
        <pc:spChg chg="add mod">
          <ac:chgData name="Jennifer Saliba" userId="d6c11e8d-276c-4ae7-b675-19e6b445f71e" providerId="ADAL" clId="{011D1092-5689-45BE-98DB-BA53E3E6B887}" dt="2024-03-18T22:20:27.923" v="86" actId="1037"/>
          <ac:spMkLst>
            <pc:docMk/>
            <pc:sldMk cId="843826639" sldId="258"/>
            <ac:spMk id="32" creationId="{A25F196E-3F8D-04F2-0B22-764D30712BDB}"/>
          </ac:spMkLst>
        </pc:spChg>
        <pc:spChg chg="add mod">
          <ac:chgData name="Jennifer Saliba" userId="d6c11e8d-276c-4ae7-b675-19e6b445f71e" providerId="ADAL" clId="{011D1092-5689-45BE-98DB-BA53E3E6B887}" dt="2024-03-18T22:20:27.923" v="86" actId="1037"/>
          <ac:spMkLst>
            <pc:docMk/>
            <pc:sldMk cId="843826639" sldId="258"/>
            <ac:spMk id="33" creationId="{030090FA-4EB3-B77C-2D12-C8D95FF22E02}"/>
          </ac:spMkLst>
        </pc:spChg>
        <pc:spChg chg="add mod">
          <ac:chgData name="Jennifer Saliba" userId="d6c11e8d-276c-4ae7-b675-19e6b445f71e" providerId="ADAL" clId="{011D1092-5689-45BE-98DB-BA53E3E6B887}" dt="2024-03-18T22:20:27.923" v="86" actId="1037"/>
          <ac:spMkLst>
            <pc:docMk/>
            <pc:sldMk cId="843826639" sldId="258"/>
            <ac:spMk id="34" creationId="{E3E54AD3-E007-066B-7AC6-D716B9779B0D}"/>
          </ac:spMkLst>
        </pc:spChg>
        <pc:spChg chg="add mod">
          <ac:chgData name="Jennifer Saliba" userId="d6c11e8d-276c-4ae7-b675-19e6b445f71e" providerId="ADAL" clId="{011D1092-5689-45BE-98DB-BA53E3E6B887}" dt="2024-03-18T22:20:27.923" v="86" actId="1037"/>
          <ac:spMkLst>
            <pc:docMk/>
            <pc:sldMk cId="843826639" sldId="258"/>
            <ac:spMk id="35" creationId="{B19CA2E6-D1D9-BDE0-4ADB-7F600FC0E195}"/>
          </ac:spMkLst>
        </pc:spChg>
        <pc:spChg chg="add mod">
          <ac:chgData name="Jennifer Saliba" userId="d6c11e8d-276c-4ae7-b675-19e6b445f71e" providerId="ADAL" clId="{011D1092-5689-45BE-98DB-BA53E3E6B887}" dt="2024-03-18T22:20:27.923" v="86" actId="1037"/>
          <ac:spMkLst>
            <pc:docMk/>
            <pc:sldMk cId="843826639" sldId="258"/>
            <ac:spMk id="36" creationId="{4D1BABA0-F1FF-FF2C-2B6A-6FD17EA597B6}"/>
          </ac:spMkLst>
        </pc:spChg>
        <pc:spChg chg="add mod">
          <ac:chgData name="Jennifer Saliba" userId="d6c11e8d-276c-4ae7-b675-19e6b445f71e" providerId="ADAL" clId="{011D1092-5689-45BE-98DB-BA53E3E6B887}" dt="2024-03-18T22:20:27.923" v="86" actId="1037"/>
          <ac:spMkLst>
            <pc:docMk/>
            <pc:sldMk cId="843826639" sldId="258"/>
            <ac:spMk id="37" creationId="{4BA095C7-68FE-2299-B5DC-77450F1EFD34}"/>
          </ac:spMkLst>
        </pc:spChg>
        <pc:spChg chg="add mod">
          <ac:chgData name="Jennifer Saliba" userId="d6c11e8d-276c-4ae7-b675-19e6b445f71e" providerId="ADAL" clId="{011D1092-5689-45BE-98DB-BA53E3E6B887}" dt="2024-03-18T22:20:27.923" v="86" actId="1037"/>
          <ac:spMkLst>
            <pc:docMk/>
            <pc:sldMk cId="843826639" sldId="258"/>
            <ac:spMk id="38" creationId="{9ADF9F50-71A4-CD8E-1E0D-8F9D0BF215FB}"/>
          </ac:spMkLst>
        </pc:spChg>
        <pc:spChg chg="add mod">
          <ac:chgData name="Jennifer Saliba" userId="d6c11e8d-276c-4ae7-b675-19e6b445f71e" providerId="ADAL" clId="{011D1092-5689-45BE-98DB-BA53E3E6B887}" dt="2024-03-18T22:20:27.923" v="86" actId="1037"/>
          <ac:spMkLst>
            <pc:docMk/>
            <pc:sldMk cId="843826639" sldId="258"/>
            <ac:spMk id="40" creationId="{9A65E2D8-089E-808E-C1EC-D90F59DB0F0B}"/>
          </ac:spMkLst>
        </pc:spChg>
        <pc:spChg chg="add mod">
          <ac:chgData name="Jennifer Saliba" userId="d6c11e8d-276c-4ae7-b675-19e6b445f71e" providerId="ADAL" clId="{011D1092-5689-45BE-98DB-BA53E3E6B887}" dt="2024-03-18T22:20:35.385" v="106" actId="1037"/>
          <ac:spMkLst>
            <pc:docMk/>
            <pc:sldMk cId="843826639" sldId="258"/>
            <ac:spMk id="41" creationId="{B42CF29C-824F-D923-8E48-76FE49A7F192}"/>
          </ac:spMkLst>
        </pc:spChg>
        <pc:spChg chg="add mod">
          <ac:chgData name="Jennifer Saliba" userId="d6c11e8d-276c-4ae7-b675-19e6b445f71e" providerId="ADAL" clId="{011D1092-5689-45BE-98DB-BA53E3E6B887}" dt="2024-03-18T22:20:27.923" v="86" actId="1037"/>
          <ac:spMkLst>
            <pc:docMk/>
            <pc:sldMk cId="843826639" sldId="258"/>
            <ac:spMk id="42" creationId="{683C38CB-A8F9-8062-734F-220BAFD11753}"/>
          </ac:spMkLst>
        </pc:spChg>
        <pc:spChg chg="mod">
          <ac:chgData name="Jennifer Saliba" userId="d6c11e8d-276c-4ae7-b675-19e6b445f71e" providerId="ADAL" clId="{011D1092-5689-45BE-98DB-BA53E3E6B887}" dt="2024-03-18T22:20:10.849" v="35"/>
          <ac:spMkLst>
            <pc:docMk/>
            <pc:sldMk cId="843826639" sldId="258"/>
            <ac:spMk id="44" creationId="{620806D1-0E36-7379-8752-9CE6461353C9}"/>
          </ac:spMkLst>
        </pc:spChg>
        <pc:spChg chg="mod">
          <ac:chgData name="Jennifer Saliba" userId="d6c11e8d-276c-4ae7-b675-19e6b445f71e" providerId="ADAL" clId="{011D1092-5689-45BE-98DB-BA53E3E6B887}" dt="2024-03-18T22:20:10.849" v="35"/>
          <ac:spMkLst>
            <pc:docMk/>
            <pc:sldMk cId="843826639" sldId="258"/>
            <ac:spMk id="45" creationId="{BC9D7E4A-767E-C44D-DC86-4EE679F336C4}"/>
          </ac:spMkLst>
        </pc:spChg>
        <pc:spChg chg="add mod">
          <ac:chgData name="Jennifer Saliba" userId="d6c11e8d-276c-4ae7-b675-19e6b445f71e" providerId="ADAL" clId="{011D1092-5689-45BE-98DB-BA53E3E6B887}" dt="2024-03-18T22:20:27.923" v="86" actId="1037"/>
          <ac:spMkLst>
            <pc:docMk/>
            <pc:sldMk cId="843826639" sldId="258"/>
            <ac:spMk id="46" creationId="{20FF37CB-0771-1FF9-1B24-E3F36A8D205B}"/>
          </ac:spMkLst>
        </pc:spChg>
        <pc:spChg chg="add mod">
          <ac:chgData name="Jennifer Saliba" userId="d6c11e8d-276c-4ae7-b675-19e6b445f71e" providerId="ADAL" clId="{011D1092-5689-45BE-98DB-BA53E3E6B887}" dt="2024-03-18T22:20:27.923" v="86" actId="1037"/>
          <ac:spMkLst>
            <pc:docMk/>
            <pc:sldMk cId="843826639" sldId="258"/>
            <ac:spMk id="47" creationId="{596825B0-5249-8457-9703-CAEFF006A616}"/>
          </ac:spMkLst>
        </pc:spChg>
        <pc:grpChg chg="add del">
          <ac:chgData name="Jennifer Saliba" userId="d6c11e8d-276c-4ae7-b675-19e6b445f71e" providerId="ADAL" clId="{011D1092-5689-45BE-98DB-BA53E3E6B887}" dt="2024-03-18T22:20:01.713" v="34" actId="478"/>
          <ac:grpSpMkLst>
            <pc:docMk/>
            <pc:sldMk cId="843826639" sldId="258"/>
            <ac:grpSpMk id="29" creationId="{0BEF02EB-8844-BB54-791B-E801796693D0}"/>
          </ac:grpSpMkLst>
        </pc:grpChg>
        <pc:grpChg chg="add del">
          <ac:chgData name="Jennifer Saliba" userId="d6c11e8d-276c-4ae7-b675-19e6b445f71e" providerId="ADAL" clId="{011D1092-5689-45BE-98DB-BA53E3E6B887}" dt="2024-03-18T22:20:01.713" v="34" actId="478"/>
          <ac:grpSpMkLst>
            <pc:docMk/>
            <pc:sldMk cId="843826639" sldId="258"/>
            <ac:grpSpMk id="30" creationId="{85C0ADA0-E0A5-A354-B5F8-BA66AA72DAD6}"/>
          </ac:grpSpMkLst>
        </pc:grpChg>
        <pc:grpChg chg="add mod">
          <ac:chgData name="Jennifer Saliba" userId="d6c11e8d-276c-4ae7-b675-19e6b445f71e" providerId="ADAL" clId="{011D1092-5689-45BE-98DB-BA53E3E6B887}" dt="2024-03-18T22:20:10.849" v="35"/>
          <ac:grpSpMkLst>
            <pc:docMk/>
            <pc:sldMk cId="843826639" sldId="258"/>
            <ac:grpSpMk id="43" creationId="{47DD2BC0-17E7-6402-707D-138B6236CE08}"/>
          </ac:grpSpMkLst>
        </pc:grpChg>
        <pc:grpChg chg="add mod">
          <ac:chgData name="Jennifer Saliba" userId="d6c11e8d-276c-4ae7-b675-19e6b445f71e" providerId="ADAL" clId="{011D1092-5689-45BE-98DB-BA53E3E6B887}" dt="2024-03-18T22:20:14.956" v="36" actId="1076"/>
          <ac:grpSpMkLst>
            <pc:docMk/>
            <pc:sldMk cId="843826639" sldId="258"/>
            <ac:grpSpMk id="48" creationId="{04A6CE63-E757-49E6-2530-06B572480066}"/>
          </ac:grpSpMkLst>
        </pc:grpChg>
        <pc:picChg chg="add del">
          <ac:chgData name="Jennifer Saliba" userId="d6c11e8d-276c-4ae7-b675-19e6b445f71e" providerId="ADAL" clId="{011D1092-5689-45BE-98DB-BA53E3E6B887}" dt="2024-03-18T22:20:01.713" v="34" actId="478"/>
          <ac:picMkLst>
            <pc:docMk/>
            <pc:sldMk cId="843826639" sldId="258"/>
            <ac:picMk id="14" creationId="{8B84F78A-2310-C340-8E43-1DBAED047CC9}"/>
          </ac:picMkLst>
        </pc:picChg>
        <pc:picChg chg="add del">
          <ac:chgData name="Jennifer Saliba" userId="d6c11e8d-276c-4ae7-b675-19e6b445f71e" providerId="ADAL" clId="{011D1092-5689-45BE-98DB-BA53E3E6B887}" dt="2024-03-18T22:20:01.713" v="34" actId="478"/>
          <ac:picMkLst>
            <pc:docMk/>
            <pc:sldMk cId="843826639" sldId="258"/>
            <ac:picMk id="15" creationId="{810822CF-7D6B-F9FF-2578-353E5781F308}"/>
          </ac:picMkLst>
        </pc:picChg>
        <pc:picChg chg="add del">
          <ac:chgData name="Jennifer Saliba" userId="d6c11e8d-276c-4ae7-b675-19e6b445f71e" providerId="ADAL" clId="{011D1092-5689-45BE-98DB-BA53E3E6B887}" dt="2024-03-18T22:20:01.713" v="34" actId="478"/>
          <ac:picMkLst>
            <pc:docMk/>
            <pc:sldMk cId="843826639" sldId="258"/>
            <ac:picMk id="16" creationId="{39AE596D-200F-170D-5E94-2B9BD3361441}"/>
          </ac:picMkLst>
        </pc:picChg>
        <pc:picChg chg="add del">
          <ac:chgData name="Jennifer Saliba" userId="d6c11e8d-276c-4ae7-b675-19e6b445f71e" providerId="ADAL" clId="{011D1092-5689-45BE-98DB-BA53E3E6B887}" dt="2024-03-18T22:20:01.713" v="34" actId="478"/>
          <ac:picMkLst>
            <pc:docMk/>
            <pc:sldMk cId="843826639" sldId="258"/>
            <ac:picMk id="22" creationId="{722E9141-8656-799E-F977-E57674D58702}"/>
          </ac:picMkLst>
        </pc:picChg>
        <pc:picChg chg="add mod">
          <ac:chgData name="Jennifer Saliba" userId="d6c11e8d-276c-4ae7-b675-19e6b445f71e" providerId="ADAL" clId="{011D1092-5689-45BE-98DB-BA53E3E6B887}" dt="2024-03-18T22:20:35.385" v="106" actId="1037"/>
          <ac:picMkLst>
            <pc:docMk/>
            <pc:sldMk cId="843826639" sldId="258"/>
            <ac:picMk id="39" creationId="{11184C4E-B2D3-C9B9-D86C-03F465702181}"/>
          </ac:picMkLst>
        </pc:picChg>
        <pc:picChg chg="mod">
          <ac:chgData name="Jennifer Saliba" userId="d6c11e8d-276c-4ae7-b675-19e6b445f71e" providerId="ADAL" clId="{011D1092-5689-45BE-98DB-BA53E3E6B887}" dt="2024-03-18T22:20:10.849" v="35"/>
          <ac:picMkLst>
            <pc:docMk/>
            <pc:sldMk cId="843826639" sldId="258"/>
            <ac:picMk id="49" creationId="{B5A30AE6-1E87-41FD-3F9C-0AA3C9FF05AC}"/>
          </ac:picMkLst>
        </pc:picChg>
        <pc:picChg chg="mod">
          <ac:chgData name="Jennifer Saliba" userId="d6c11e8d-276c-4ae7-b675-19e6b445f71e" providerId="ADAL" clId="{011D1092-5689-45BE-98DB-BA53E3E6B887}" dt="2024-03-18T22:20:10.849" v="35"/>
          <ac:picMkLst>
            <pc:docMk/>
            <pc:sldMk cId="843826639" sldId="258"/>
            <ac:picMk id="50" creationId="{3531F0FC-DAF6-A5F4-CE11-1DE43D9D05DA}"/>
          </ac:picMkLst>
        </pc:picChg>
        <pc:picChg chg="mod">
          <ac:chgData name="Jennifer Saliba" userId="d6c11e8d-276c-4ae7-b675-19e6b445f71e" providerId="ADAL" clId="{011D1092-5689-45BE-98DB-BA53E3E6B887}" dt="2024-03-18T22:20:10.849" v="35"/>
          <ac:picMkLst>
            <pc:docMk/>
            <pc:sldMk cId="843826639" sldId="258"/>
            <ac:picMk id="51" creationId="{D897C269-BAFC-2267-603E-74E0C8D44A56}"/>
          </ac:picMkLst>
        </pc:picChg>
        <pc:picChg chg="mod">
          <ac:chgData name="Jennifer Saliba" userId="d6c11e8d-276c-4ae7-b675-19e6b445f71e" providerId="ADAL" clId="{011D1092-5689-45BE-98DB-BA53E3E6B887}" dt="2024-03-18T22:20:10.849" v="35"/>
          <ac:picMkLst>
            <pc:docMk/>
            <pc:sldMk cId="843826639" sldId="258"/>
            <ac:picMk id="52" creationId="{3C98419D-E1FD-7A73-6710-8C3F8A2D8393}"/>
          </ac:picMkLst>
        </pc:picChg>
        <pc:picChg chg="mod">
          <ac:chgData name="Jennifer Saliba" userId="d6c11e8d-276c-4ae7-b675-19e6b445f71e" providerId="ADAL" clId="{011D1092-5689-45BE-98DB-BA53E3E6B887}" dt="2024-03-18T22:20:10.849" v="35"/>
          <ac:picMkLst>
            <pc:docMk/>
            <pc:sldMk cId="843826639" sldId="258"/>
            <ac:picMk id="53" creationId="{44E3E4C3-CEE4-BEEA-B380-F6B5E79669EC}"/>
          </ac:picMkLst>
        </pc:picChg>
        <pc:picChg chg="add mod">
          <ac:chgData name="Jennifer Saliba" userId="d6c11e8d-276c-4ae7-b675-19e6b445f71e" providerId="ADAL" clId="{011D1092-5689-45BE-98DB-BA53E3E6B887}" dt="2024-03-18T22:20:35.385" v="106" actId="1037"/>
          <ac:picMkLst>
            <pc:docMk/>
            <pc:sldMk cId="843826639" sldId="258"/>
            <ac:picMk id="54" creationId="{06273C97-EEB5-07C6-AD1F-CB93659CDBFA}"/>
          </ac:picMkLst>
        </pc:picChg>
        <pc:picChg chg="add mod">
          <ac:chgData name="Jennifer Saliba" userId="d6c11e8d-276c-4ae7-b675-19e6b445f71e" providerId="ADAL" clId="{011D1092-5689-45BE-98DB-BA53E3E6B887}" dt="2024-03-18T22:20:35.385" v="106" actId="1037"/>
          <ac:picMkLst>
            <pc:docMk/>
            <pc:sldMk cId="843826639" sldId="258"/>
            <ac:picMk id="55" creationId="{2AE188D9-B118-6C31-37C1-DDAB093861B5}"/>
          </ac:picMkLst>
        </pc:picChg>
        <pc:picChg chg="add mod">
          <ac:chgData name="Jennifer Saliba" userId="d6c11e8d-276c-4ae7-b675-19e6b445f71e" providerId="ADAL" clId="{011D1092-5689-45BE-98DB-BA53E3E6B887}" dt="2024-03-18T22:20:35.385" v="106" actId="1037"/>
          <ac:picMkLst>
            <pc:docMk/>
            <pc:sldMk cId="843826639" sldId="258"/>
            <ac:picMk id="56" creationId="{6881C4AE-AB8E-20D0-ADDD-5BB54C9BD95E}"/>
          </ac:picMkLst>
        </pc:picChg>
        <pc:picChg chg="add mod">
          <ac:chgData name="Jennifer Saliba" userId="d6c11e8d-276c-4ae7-b675-19e6b445f71e" providerId="ADAL" clId="{011D1092-5689-45BE-98DB-BA53E3E6B887}" dt="2024-03-18T22:20:35.385" v="106" actId="1037"/>
          <ac:picMkLst>
            <pc:docMk/>
            <pc:sldMk cId="843826639" sldId="258"/>
            <ac:picMk id="57" creationId="{32187984-1DAA-F4D6-B5CE-6F76903D7147}"/>
          </ac:picMkLst>
        </pc:picChg>
        <pc:picChg chg="add mod">
          <ac:chgData name="Jennifer Saliba" userId="d6c11e8d-276c-4ae7-b675-19e6b445f71e" providerId="ADAL" clId="{011D1092-5689-45BE-98DB-BA53E3E6B887}" dt="2024-03-18T22:20:35.385" v="106" actId="1037"/>
          <ac:picMkLst>
            <pc:docMk/>
            <pc:sldMk cId="843826639" sldId="258"/>
            <ac:picMk id="58" creationId="{DE4AF9A1-348B-B799-95D9-E68E242C443A}"/>
          </ac:picMkLst>
        </pc:picChg>
      </pc:sldChg>
      <pc:sldChg chg="modSp mod">
        <pc:chgData name="Jennifer Saliba" userId="d6c11e8d-276c-4ae7-b675-19e6b445f71e" providerId="ADAL" clId="{011D1092-5689-45BE-98DB-BA53E3E6B887}" dt="2024-03-18T22:22:20.992" v="120" actId="20577"/>
        <pc:sldMkLst>
          <pc:docMk/>
          <pc:sldMk cId="511993064" sldId="283"/>
        </pc:sldMkLst>
        <pc:spChg chg="mod">
          <ac:chgData name="Jennifer Saliba" userId="d6c11e8d-276c-4ae7-b675-19e6b445f71e" providerId="ADAL" clId="{011D1092-5689-45BE-98DB-BA53E3E6B887}" dt="2024-03-18T22:21:43.149" v="113" actId="207"/>
          <ac:spMkLst>
            <pc:docMk/>
            <pc:sldMk cId="511993064" sldId="283"/>
            <ac:spMk id="2" creationId="{74159266-D187-CEA5-F417-247E12DA59B6}"/>
          </ac:spMkLst>
        </pc:spChg>
        <pc:spChg chg="mod">
          <ac:chgData name="Jennifer Saliba" userId="d6c11e8d-276c-4ae7-b675-19e6b445f71e" providerId="ADAL" clId="{011D1092-5689-45BE-98DB-BA53E3E6B887}" dt="2024-03-18T22:22:20.992" v="120" actId="20577"/>
          <ac:spMkLst>
            <pc:docMk/>
            <pc:sldMk cId="511993064" sldId="283"/>
            <ac:spMk id="3" creationId="{00000000-0000-0000-0000-000000000000}"/>
          </ac:spMkLst>
        </pc:spChg>
        <pc:spChg chg="mod">
          <ac:chgData name="Jennifer Saliba" userId="d6c11e8d-276c-4ae7-b675-19e6b445f71e" providerId="ADAL" clId="{011D1092-5689-45BE-98DB-BA53E3E6B887}" dt="2024-03-18T22:21:51.208" v="115" actId="207"/>
          <ac:spMkLst>
            <pc:docMk/>
            <pc:sldMk cId="511993064" sldId="283"/>
            <ac:spMk id="27" creationId="{00000000-0000-0000-0000-000000000000}"/>
          </ac:spMkLst>
        </pc:spChg>
        <pc:spChg chg="mod">
          <ac:chgData name="Jennifer Saliba" userId="d6c11e8d-276c-4ae7-b675-19e6b445f71e" providerId="ADAL" clId="{011D1092-5689-45BE-98DB-BA53E3E6B887}" dt="2024-03-18T22:21:53.518" v="116" actId="207"/>
          <ac:spMkLst>
            <pc:docMk/>
            <pc:sldMk cId="511993064" sldId="283"/>
            <ac:spMk id="30" creationId="{00000000-0000-0000-0000-000000000000}"/>
          </ac:spMkLst>
        </pc:spChg>
        <pc:spChg chg="mod">
          <ac:chgData name="Jennifer Saliba" userId="d6c11e8d-276c-4ae7-b675-19e6b445f71e" providerId="ADAL" clId="{011D1092-5689-45BE-98DB-BA53E3E6B887}" dt="2024-03-18T22:22:14.338" v="118" actId="207"/>
          <ac:spMkLst>
            <pc:docMk/>
            <pc:sldMk cId="511993064" sldId="283"/>
            <ac:spMk id="39" creationId="{00000000-0000-0000-0000-000000000000}"/>
          </ac:spMkLst>
        </pc:spChg>
        <pc:spChg chg="mod">
          <ac:chgData name="Jennifer Saliba" userId="d6c11e8d-276c-4ae7-b675-19e6b445f71e" providerId="ADAL" clId="{011D1092-5689-45BE-98DB-BA53E3E6B887}" dt="2024-03-18T22:21:48.865" v="114" actId="207"/>
          <ac:spMkLst>
            <pc:docMk/>
            <pc:sldMk cId="511993064" sldId="283"/>
            <ac:spMk id="40" creationId="{00000000-0000-0000-0000-000000000000}"/>
          </ac:spMkLst>
        </pc:spChg>
        <pc:picChg chg="mod">
          <ac:chgData name="Jennifer Saliba" userId="d6c11e8d-276c-4ae7-b675-19e6b445f71e" providerId="ADAL" clId="{011D1092-5689-45BE-98DB-BA53E3E6B887}" dt="2024-03-18T22:22:09.544" v="117" actId="207"/>
          <ac:picMkLst>
            <pc:docMk/>
            <pc:sldMk cId="511993064" sldId="283"/>
            <ac:picMk id="38" creationId="{00000000-0000-0000-0000-000000000000}"/>
          </ac:picMkLst>
        </pc:picChg>
      </pc:sldChg>
      <pc:sldChg chg="new del ord">
        <pc:chgData name="Jennifer Saliba" userId="d6c11e8d-276c-4ae7-b675-19e6b445f71e" providerId="ADAL" clId="{011D1092-5689-45BE-98DB-BA53E3E6B887}" dt="2024-03-18T22:21:29.366" v="112" actId="47"/>
        <pc:sldMkLst>
          <pc:docMk/>
          <pc:sldMk cId="291786739" sldId="285"/>
        </pc:sldMkLst>
      </pc:sldChg>
      <pc:sldChg chg="del">
        <pc:chgData name="Jennifer Saliba" userId="d6c11e8d-276c-4ae7-b675-19e6b445f71e" providerId="ADAL" clId="{011D1092-5689-45BE-98DB-BA53E3E6B887}" dt="2024-03-18T22:20:55.482" v="108" actId="47"/>
        <pc:sldMkLst>
          <pc:docMk/>
          <pc:sldMk cId="953379519" sldId="286"/>
        </pc:sldMkLst>
      </pc:sldChg>
      <pc:sldMasterChg chg="addSp delSp modSp mod modSldLayout">
        <pc:chgData name="Jennifer Saliba" userId="d6c11e8d-276c-4ae7-b675-19e6b445f71e" providerId="ADAL" clId="{011D1092-5689-45BE-98DB-BA53E3E6B887}" dt="2024-03-18T22:19:25.047" v="30" actId="478"/>
        <pc:sldMasterMkLst>
          <pc:docMk/>
          <pc:sldMasterMk cId="672340179" sldId="2147483661"/>
        </pc:sldMasterMkLst>
        <pc:spChg chg="add del mod">
          <ac:chgData name="Jennifer Saliba" userId="d6c11e8d-276c-4ae7-b675-19e6b445f71e" providerId="ADAL" clId="{011D1092-5689-45BE-98DB-BA53E3E6B887}" dt="2024-03-18T22:19:25.047" v="30" actId="478"/>
          <ac:spMkLst>
            <pc:docMk/>
            <pc:sldMasterMk cId="672340179" sldId="2147483661"/>
            <ac:spMk id="7" creationId="{F32CD1AB-E3C5-6199-B2C7-F948B79C700D}"/>
          </ac:spMkLst>
        </pc:spChg>
        <pc:spChg chg="add del mod">
          <ac:chgData name="Jennifer Saliba" userId="d6c11e8d-276c-4ae7-b675-19e6b445f71e" providerId="ADAL" clId="{011D1092-5689-45BE-98DB-BA53E3E6B887}" dt="2024-03-18T22:19:25.047" v="30" actId="478"/>
          <ac:spMkLst>
            <pc:docMk/>
            <pc:sldMasterMk cId="672340179" sldId="2147483661"/>
            <ac:spMk id="8" creationId="{D11CF626-6379-DA2E-C8E8-DE8F9C6E347B}"/>
          </ac:spMkLst>
        </pc:spChg>
        <pc:spChg chg="add del mod">
          <ac:chgData name="Jennifer Saliba" userId="d6c11e8d-276c-4ae7-b675-19e6b445f71e" providerId="ADAL" clId="{011D1092-5689-45BE-98DB-BA53E3E6B887}" dt="2024-03-18T22:19:25.047" v="30" actId="478"/>
          <ac:spMkLst>
            <pc:docMk/>
            <pc:sldMasterMk cId="672340179" sldId="2147483661"/>
            <ac:spMk id="9" creationId="{FB47AAE0-2302-2592-E07C-45C1A3FEEA49}"/>
          </ac:spMkLst>
        </pc:spChg>
        <pc:spChg chg="add del mod">
          <ac:chgData name="Jennifer Saliba" userId="d6c11e8d-276c-4ae7-b675-19e6b445f71e" providerId="ADAL" clId="{011D1092-5689-45BE-98DB-BA53E3E6B887}" dt="2024-03-18T22:19:25.047" v="30" actId="478"/>
          <ac:spMkLst>
            <pc:docMk/>
            <pc:sldMasterMk cId="672340179" sldId="2147483661"/>
            <ac:spMk id="10" creationId="{E506AE5A-AAE4-91A4-92D1-3F42F8788B7C}"/>
          </ac:spMkLst>
        </pc:spChg>
        <pc:spChg chg="add del mod">
          <ac:chgData name="Jennifer Saliba" userId="d6c11e8d-276c-4ae7-b675-19e6b445f71e" providerId="ADAL" clId="{011D1092-5689-45BE-98DB-BA53E3E6B887}" dt="2024-03-18T22:19:25.047" v="30" actId="478"/>
          <ac:spMkLst>
            <pc:docMk/>
            <pc:sldMasterMk cId="672340179" sldId="2147483661"/>
            <ac:spMk id="11" creationId="{36AD1752-3C9A-170D-A152-5BF9EDFFD7AA}"/>
          </ac:spMkLst>
        </pc:spChg>
        <pc:spChg chg="add del mod">
          <ac:chgData name="Jennifer Saliba" userId="d6c11e8d-276c-4ae7-b675-19e6b445f71e" providerId="ADAL" clId="{011D1092-5689-45BE-98DB-BA53E3E6B887}" dt="2024-03-18T22:19:25.047" v="30" actId="478"/>
          <ac:spMkLst>
            <pc:docMk/>
            <pc:sldMasterMk cId="672340179" sldId="2147483661"/>
            <ac:spMk id="12" creationId="{361BC72C-F517-3DAF-14A2-184D2FCA118A}"/>
          </ac:spMkLst>
        </pc:spChg>
        <pc:spChg chg="add del mod">
          <ac:chgData name="Jennifer Saliba" userId="d6c11e8d-276c-4ae7-b675-19e6b445f71e" providerId="ADAL" clId="{011D1092-5689-45BE-98DB-BA53E3E6B887}" dt="2024-03-18T22:19:25.047" v="30" actId="478"/>
          <ac:spMkLst>
            <pc:docMk/>
            <pc:sldMasterMk cId="672340179" sldId="2147483661"/>
            <ac:spMk id="13" creationId="{EDCC97F0-16AA-4728-FA49-C460E06C03F1}"/>
          </ac:spMkLst>
        </pc:spChg>
        <pc:spChg chg="add del mod">
          <ac:chgData name="Jennifer Saliba" userId="d6c11e8d-276c-4ae7-b675-19e6b445f71e" providerId="ADAL" clId="{011D1092-5689-45BE-98DB-BA53E3E6B887}" dt="2024-03-18T22:19:25.047" v="30" actId="478"/>
          <ac:spMkLst>
            <pc:docMk/>
            <pc:sldMasterMk cId="672340179" sldId="2147483661"/>
            <ac:spMk id="14" creationId="{B344F094-D705-BE34-7CD6-C2584006AFD5}"/>
          </ac:spMkLst>
        </pc:spChg>
        <pc:spChg chg="mod">
          <ac:chgData name="Jennifer Saliba" userId="d6c11e8d-276c-4ae7-b675-19e6b445f71e" providerId="ADAL" clId="{011D1092-5689-45BE-98DB-BA53E3E6B887}" dt="2024-03-18T22:19:15.813" v="28" actId="208"/>
          <ac:spMkLst>
            <pc:docMk/>
            <pc:sldMasterMk cId="672340179" sldId="2147483661"/>
            <ac:spMk id="16" creationId="{5AF9C484-DD1B-443F-BA2A-CB7CF0ACEDCF}"/>
          </ac:spMkLst>
        </pc:spChg>
        <pc:spChg chg="mod">
          <ac:chgData name="Jennifer Saliba" userId="d6c11e8d-276c-4ae7-b675-19e6b445f71e" providerId="ADAL" clId="{011D1092-5689-45BE-98DB-BA53E3E6B887}" dt="2024-03-18T22:19:09.304" v="26" actId="208"/>
          <ac:spMkLst>
            <pc:docMk/>
            <pc:sldMasterMk cId="672340179" sldId="2147483661"/>
            <ac:spMk id="17" creationId="{D903DD9C-CADE-4FFE-8A07-578ED938A384}"/>
          </ac:spMkLst>
        </pc:spChg>
        <pc:spChg chg="mod">
          <ac:chgData name="Jennifer Saliba" userId="d6c11e8d-276c-4ae7-b675-19e6b445f71e" providerId="ADAL" clId="{011D1092-5689-45BE-98DB-BA53E3E6B887}" dt="2024-03-18T22:19:18.504" v="29" actId="208"/>
          <ac:spMkLst>
            <pc:docMk/>
            <pc:sldMasterMk cId="672340179" sldId="2147483661"/>
            <ac:spMk id="21" creationId="{3265525B-31FA-422C-AF82-AA6675F59BA4}"/>
          </ac:spMkLst>
        </pc:spChg>
        <pc:spChg chg="mod">
          <ac:chgData name="Jennifer Saliba" userId="d6c11e8d-276c-4ae7-b675-19e6b445f71e" providerId="ADAL" clId="{011D1092-5689-45BE-98DB-BA53E3E6B887}" dt="2024-03-18T22:19:11.640" v="27" actId="208"/>
          <ac:spMkLst>
            <pc:docMk/>
            <pc:sldMasterMk cId="672340179" sldId="2147483661"/>
            <ac:spMk id="22" creationId="{544AF79F-6533-4D42-95FF-5723D5354831}"/>
          </ac:spMkLst>
        </pc:spChg>
        <pc:sldLayoutChg chg="addSp delSp modSp mod">
          <pc:chgData name="Jennifer Saliba" userId="d6c11e8d-276c-4ae7-b675-19e6b445f71e" providerId="ADAL" clId="{011D1092-5689-45BE-98DB-BA53E3E6B887}" dt="2024-03-18T22:18:41.199" v="19" actId="21"/>
          <pc:sldLayoutMkLst>
            <pc:docMk/>
            <pc:sldMasterMk cId="672340179" sldId="2147483661"/>
            <pc:sldLayoutMk cId="3083121004" sldId="2147483662"/>
          </pc:sldLayoutMkLst>
          <pc:spChg chg="add del mod">
            <ac:chgData name="Jennifer Saliba" userId="d6c11e8d-276c-4ae7-b675-19e6b445f71e" providerId="ADAL" clId="{011D1092-5689-45BE-98DB-BA53E3E6B887}" dt="2024-03-18T22:18:41.199" v="19" actId="21"/>
            <ac:spMkLst>
              <pc:docMk/>
              <pc:sldMasterMk cId="672340179" sldId="2147483661"/>
              <pc:sldLayoutMk cId="3083121004" sldId="2147483662"/>
              <ac:spMk id="5" creationId="{F32CD1AB-E3C5-6199-B2C7-F948B79C700D}"/>
            </ac:spMkLst>
          </pc:spChg>
          <pc:spChg chg="add del mod">
            <ac:chgData name="Jennifer Saliba" userId="d6c11e8d-276c-4ae7-b675-19e6b445f71e" providerId="ADAL" clId="{011D1092-5689-45BE-98DB-BA53E3E6B887}" dt="2024-03-18T22:18:41.199" v="19" actId="21"/>
            <ac:spMkLst>
              <pc:docMk/>
              <pc:sldMasterMk cId="672340179" sldId="2147483661"/>
              <pc:sldLayoutMk cId="3083121004" sldId="2147483662"/>
              <ac:spMk id="7" creationId="{D11CF626-6379-DA2E-C8E8-DE8F9C6E347B}"/>
            </ac:spMkLst>
          </pc:spChg>
          <pc:spChg chg="add del mod">
            <ac:chgData name="Jennifer Saliba" userId="d6c11e8d-276c-4ae7-b675-19e6b445f71e" providerId="ADAL" clId="{011D1092-5689-45BE-98DB-BA53E3E6B887}" dt="2024-03-18T22:18:41.199" v="19" actId="21"/>
            <ac:spMkLst>
              <pc:docMk/>
              <pc:sldMasterMk cId="672340179" sldId="2147483661"/>
              <pc:sldLayoutMk cId="3083121004" sldId="2147483662"/>
              <ac:spMk id="8" creationId="{FB47AAE0-2302-2592-E07C-45C1A3FEEA49}"/>
            </ac:spMkLst>
          </pc:spChg>
          <pc:spChg chg="add del mod">
            <ac:chgData name="Jennifer Saliba" userId="d6c11e8d-276c-4ae7-b675-19e6b445f71e" providerId="ADAL" clId="{011D1092-5689-45BE-98DB-BA53E3E6B887}" dt="2024-03-18T22:18:41.199" v="19" actId="21"/>
            <ac:spMkLst>
              <pc:docMk/>
              <pc:sldMasterMk cId="672340179" sldId="2147483661"/>
              <pc:sldLayoutMk cId="3083121004" sldId="2147483662"/>
              <ac:spMk id="9" creationId="{E506AE5A-AAE4-91A4-92D1-3F42F8788B7C}"/>
            </ac:spMkLst>
          </pc:spChg>
          <pc:spChg chg="add del mod">
            <ac:chgData name="Jennifer Saliba" userId="d6c11e8d-276c-4ae7-b675-19e6b445f71e" providerId="ADAL" clId="{011D1092-5689-45BE-98DB-BA53E3E6B887}" dt="2024-03-18T22:18:41.199" v="19" actId="21"/>
            <ac:spMkLst>
              <pc:docMk/>
              <pc:sldMasterMk cId="672340179" sldId="2147483661"/>
              <pc:sldLayoutMk cId="3083121004" sldId="2147483662"/>
              <ac:spMk id="10" creationId="{36AD1752-3C9A-170D-A152-5BF9EDFFD7AA}"/>
            </ac:spMkLst>
          </pc:spChg>
          <pc:spChg chg="add del mod">
            <ac:chgData name="Jennifer Saliba" userId="d6c11e8d-276c-4ae7-b675-19e6b445f71e" providerId="ADAL" clId="{011D1092-5689-45BE-98DB-BA53E3E6B887}" dt="2024-03-18T22:18:41.199" v="19" actId="21"/>
            <ac:spMkLst>
              <pc:docMk/>
              <pc:sldMasterMk cId="672340179" sldId="2147483661"/>
              <pc:sldLayoutMk cId="3083121004" sldId="2147483662"/>
              <ac:spMk id="11" creationId="{361BC72C-F517-3DAF-14A2-184D2FCA118A}"/>
            </ac:spMkLst>
          </pc:spChg>
          <pc:spChg chg="add del mod">
            <ac:chgData name="Jennifer Saliba" userId="d6c11e8d-276c-4ae7-b675-19e6b445f71e" providerId="ADAL" clId="{011D1092-5689-45BE-98DB-BA53E3E6B887}" dt="2024-03-18T22:18:41.199" v="19" actId="21"/>
            <ac:spMkLst>
              <pc:docMk/>
              <pc:sldMasterMk cId="672340179" sldId="2147483661"/>
              <pc:sldLayoutMk cId="3083121004" sldId="2147483662"/>
              <ac:spMk id="12" creationId="{EDCC97F0-16AA-4728-FA49-C460E06C03F1}"/>
            </ac:spMkLst>
          </pc:spChg>
          <pc:spChg chg="add del mod">
            <ac:chgData name="Jennifer Saliba" userId="d6c11e8d-276c-4ae7-b675-19e6b445f71e" providerId="ADAL" clId="{011D1092-5689-45BE-98DB-BA53E3E6B887}" dt="2024-03-18T22:18:41.199" v="19" actId="21"/>
            <ac:spMkLst>
              <pc:docMk/>
              <pc:sldMasterMk cId="672340179" sldId="2147483661"/>
              <pc:sldLayoutMk cId="3083121004" sldId="2147483662"/>
              <ac:spMk id="13" creationId="{B344F094-D705-BE34-7CD6-C2584006AFD5}"/>
            </ac:spMkLst>
          </pc:spChg>
          <pc:spChg chg="mod ord">
            <ac:chgData name="Jennifer Saliba" userId="d6c11e8d-276c-4ae7-b675-19e6b445f71e" providerId="ADAL" clId="{011D1092-5689-45BE-98DB-BA53E3E6B887}" dt="2024-03-18T22:18:25.566" v="17" actId="207"/>
            <ac:spMkLst>
              <pc:docMk/>
              <pc:sldMasterMk cId="672340179" sldId="2147483661"/>
              <pc:sldLayoutMk cId="3083121004" sldId="2147483662"/>
              <ac:spMk id="18" creationId="{719E75B4-BD94-4B97-99AB-90577F406173}"/>
            </ac:spMkLst>
          </pc:spChg>
          <pc:picChg chg="del">
            <ac:chgData name="Jennifer Saliba" userId="d6c11e8d-276c-4ae7-b675-19e6b445f71e" providerId="ADAL" clId="{011D1092-5689-45BE-98DB-BA53E3E6B887}" dt="2024-03-18T22:15:54.507" v="1" actId="478"/>
            <ac:picMkLst>
              <pc:docMk/>
              <pc:sldMasterMk cId="672340179" sldId="2147483661"/>
              <pc:sldLayoutMk cId="3083121004" sldId="2147483662"/>
              <ac:picMk id="3" creationId="{E48F698B-E99D-A37F-6271-C6AF48DC5F5A}"/>
            </ac:picMkLst>
          </pc:picChg>
          <pc:picChg chg="add mod ord modCrop">
            <ac:chgData name="Jennifer Saliba" userId="d6c11e8d-276c-4ae7-b675-19e6b445f71e" providerId="ADAL" clId="{011D1092-5689-45BE-98DB-BA53E3E6B887}" dt="2024-03-18T22:18:09.319" v="15" actId="167"/>
            <ac:picMkLst>
              <pc:docMk/>
              <pc:sldMasterMk cId="672340179" sldId="2147483661"/>
              <pc:sldLayoutMk cId="3083121004" sldId="2147483662"/>
              <ac:picMk id="4" creationId="{7955B472-EE34-2D56-A792-9A4447E45E03}"/>
            </ac:picMkLst>
          </pc:picChg>
          <pc:cxnChg chg="mod">
            <ac:chgData name="Jennifer Saliba" userId="d6c11e8d-276c-4ae7-b675-19e6b445f71e" providerId="ADAL" clId="{011D1092-5689-45BE-98DB-BA53E3E6B887}" dt="2024-03-18T22:18:34.065" v="18" actId="208"/>
            <ac:cxnSpMkLst>
              <pc:docMk/>
              <pc:sldMasterMk cId="672340179" sldId="2147483661"/>
              <pc:sldLayoutMk cId="3083121004" sldId="2147483662"/>
              <ac:cxnSpMk id="20" creationId="{189EFD12-782C-4CDF-A2F3-58B1E220F5B8}"/>
            </ac:cxnSpMkLst>
          </pc:cxn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5171350-2263-43A8-B04C-A42B8F58B4C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037270-7264-48D9-957D-DE3F841D56B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65B88D-2A1D-44A6-9ACF-331316838725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F446E3-F5AF-4A0F-B662-A2AC6012064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17F37B-19CB-40C3-B32C-80A87C5BFBA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C9896A-3F6B-4524-99FA-35F5F4E3E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8226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7A72C7-AB50-4F4E-85DA-270E2CBC1992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5A2FB9-E1DB-48AF-8611-8A2BAE719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974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oster with a picture of a person and a lake&#10;&#10;Description automatically generated">
            <a:extLst>
              <a:ext uri="{FF2B5EF4-FFF2-40B4-BE49-F238E27FC236}">
                <a16:creationId xmlns:a16="http://schemas.microsoft.com/office/drawing/2014/main" id="{7955B472-EE34-2D56-A792-9A4447E45E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71" b="15350"/>
          <a:stretch/>
        </p:blipFill>
        <p:spPr>
          <a:xfrm>
            <a:off x="0" y="0"/>
            <a:ext cx="12212627" cy="4638675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19E75B4-BD94-4B97-99AB-90577F406173}"/>
              </a:ext>
            </a:extLst>
          </p:cNvPr>
          <p:cNvSpPr/>
          <p:nvPr userDrawn="1"/>
        </p:nvSpPr>
        <p:spPr>
          <a:xfrm>
            <a:off x="0" y="4573114"/>
            <a:ext cx="12188952" cy="2284886"/>
          </a:xfrm>
          <a:prstGeom prst="rect">
            <a:avLst/>
          </a:prstGeom>
          <a:solidFill>
            <a:srgbClr val="0C75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94421" y="6323299"/>
            <a:ext cx="551167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A1C504E4-FD66-4755-A3AA-D3B9128107C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89EFD12-782C-4CDF-A2F3-58B1E220F5B8}"/>
              </a:ext>
            </a:extLst>
          </p:cNvPr>
          <p:cNvCxnSpPr>
            <a:cxnSpLocks/>
          </p:cNvCxnSpPr>
          <p:nvPr userDrawn="1"/>
        </p:nvCxnSpPr>
        <p:spPr>
          <a:xfrm>
            <a:off x="50800" y="4572001"/>
            <a:ext cx="12090400" cy="0"/>
          </a:xfrm>
          <a:prstGeom prst="line">
            <a:avLst/>
          </a:prstGeom>
          <a:ln w="101600" cap="sq">
            <a:solidFill>
              <a:srgbClr val="A3B9C9"/>
            </a:solidFill>
          </a:ln>
          <a:effectLst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3121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/>
          <a:lstStyle/>
          <a:p>
            <a:fld id="{DE1D1F9C-2D22-46A2-B241-E983931C86F9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/>
          <a:lstStyle/>
          <a:p>
            <a:fld id="{A1C504E4-FD66-4755-A3AA-D3B912810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311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/>
          <a:lstStyle/>
          <a:p>
            <a:fld id="{DE1D1F9C-2D22-46A2-B241-E983931C86F9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/>
          <a:lstStyle/>
          <a:p>
            <a:fld id="{A1C504E4-FD66-4755-A3AA-D3B912810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429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/>
          <a:lstStyle/>
          <a:p>
            <a:fld id="{DE1D1F9C-2D22-46A2-B241-E983931C86F9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/>
          <a:lstStyle/>
          <a:p>
            <a:fld id="{A1C504E4-FD66-4755-A3AA-D3B912810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7687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/>
          <a:lstStyle/>
          <a:p>
            <a:fld id="{DE1D1F9C-2D22-46A2-B241-E983931C86F9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/>
          <a:lstStyle/>
          <a:p>
            <a:fld id="{A1C504E4-FD66-4755-A3AA-D3B912810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2726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en-US" b="0" dirty="0"/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/>
          <a:lstStyle/>
          <a:p>
            <a:fld id="{DE1D1F9C-2D22-46A2-B241-E983931C86F9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/>
          <a:lstStyle/>
          <a:p>
            <a:fld id="{A1C504E4-FD66-4755-A3AA-D3B912810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3519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/>
          <a:lstStyle/>
          <a:p>
            <a:fld id="{DE1D1F9C-2D22-46A2-B241-E983931C86F9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/>
          <a:lstStyle/>
          <a:p>
            <a:fld id="{A1C504E4-FD66-4755-A3AA-D3B912810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7406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  <a:prstGeom prst="rect">
            <a:avLst/>
          </a:prstGeo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/>
          <a:lstStyle/>
          <a:p>
            <a:fld id="{DE1D1F9C-2D22-46A2-B241-E983931C86F9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/>
          <a:lstStyle/>
          <a:p>
            <a:fld id="{A1C504E4-FD66-4755-A3AA-D3B912810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0120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219200"/>
            <a:ext cx="5181600" cy="49577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219200"/>
            <a:ext cx="5181600" cy="49577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/>
          <a:lstStyle/>
          <a:p>
            <a:fld id="{DE1D1F9C-2D22-46A2-B241-E983931C86F9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/>
          <a:lstStyle/>
          <a:p>
            <a:fld id="{A1C504E4-FD66-4755-A3AA-D3B9128107C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229659"/>
            <a:ext cx="7964424" cy="63958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916341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035932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026531"/>
            <a:ext cx="5157787" cy="41631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035932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026531"/>
            <a:ext cx="5183188" cy="41631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/>
          <a:lstStyle/>
          <a:p>
            <a:fld id="{DE1D1F9C-2D22-46A2-B241-E983931C86F9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/>
          <a:lstStyle/>
          <a:p>
            <a:fld id="{A1C504E4-FD66-4755-A3AA-D3B9128107C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229659"/>
            <a:ext cx="7964424" cy="63958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247902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/>
          <a:lstStyle/>
          <a:p>
            <a:fld id="{DE1D1F9C-2D22-46A2-B241-E983931C86F9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/>
          <a:lstStyle/>
          <a:p>
            <a:fld id="{A1C504E4-FD66-4755-A3AA-D3B9128107C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229659"/>
            <a:ext cx="7964424" cy="63958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82548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32656" y="6492875"/>
            <a:ext cx="1143000" cy="365125"/>
          </a:xfrm>
          <a:prstGeom prst="rect">
            <a:avLst/>
          </a:prstGeom>
        </p:spPr>
        <p:txBody>
          <a:bodyPr/>
          <a:lstStyle/>
          <a:p>
            <a:fld id="{DE1D1F9C-2D22-46A2-B241-E983931C86F9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2279" y="6492875"/>
            <a:ext cx="708417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6476731"/>
            <a:ext cx="551167" cy="365125"/>
          </a:xfrm>
          <a:prstGeom prst="rect">
            <a:avLst/>
          </a:prstGeom>
        </p:spPr>
        <p:txBody>
          <a:bodyPr/>
          <a:lstStyle/>
          <a:p>
            <a:fld id="{A1C504E4-FD66-4755-A3AA-D3B912810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974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/>
          <a:lstStyle/>
          <a:p>
            <a:fld id="{DE1D1F9C-2D22-46A2-B241-E983931C86F9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/>
          <a:lstStyle/>
          <a:p>
            <a:fld id="{A1C504E4-FD66-4755-A3AA-D3B912810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020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/>
          <a:lstStyle/>
          <a:p>
            <a:fld id="{DE1D1F9C-2D22-46A2-B241-E983931C86F9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/>
          <a:lstStyle/>
          <a:p>
            <a:fld id="{A1C504E4-FD66-4755-A3AA-D3B912810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018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/>
          <a:lstStyle/>
          <a:p>
            <a:fld id="{DE1D1F9C-2D22-46A2-B241-E983931C86F9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/>
          <a:lstStyle/>
          <a:p>
            <a:fld id="{A1C504E4-FD66-4755-A3AA-D3B912810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554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/>
          <a:lstStyle/>
          <a:p>
            <a:fld id="{DE1D1F9C-2D22-46A2-B241-E983931C86F9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/>
          <a:lstStyle/>
          <a:p>
            <a:fld id="{A1C504E4-FD66-4755-A3AA-D3B912810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768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/>
          <a:lstStyle/>
          <a:p>
            <a:fld id="{DE1D1F9C-2D22-46A2-B241-E983931C86F9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/>
          <a:lstStyle/>
          <a:p>
            <a:fld id="{A1C504E4-FD66-4755-A3AA-D3B912810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953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/>
          <a:lstStyle/>
          <a:p>
            <a:fld id="{DE1D1F9C-2D22-46A2-B241-E983931C86F9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/>
          <a:lstStyle/>
          <a:p>
            <a:fld id="{A1C504E4-FD66-4755-A3AA-D3B912810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576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/>
          <a:lstStyle/>
          <a:p>
            <a:fld id="{DE1D1F9C-2D22-46A2-B241-E983931C86F9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/>
          <a:lstStyle/>
          <a:p>
            <a:fld id="{A1C504E4-FD66-4755-A3AA-D3B912810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223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41C99168-27B7-43E5-B3C7-7BC9BE4B314D}"/>
              </a:ext>
            </a:extLst>
          </p:cNvPr>
          <p:cNvGrpSpPr/>
          <p:nvPr userDrawn="1"/>
        </p:nvGrpSpPr>
        <p:grpSpPr>
          <a:xfrm>
            <a:off x="116523" y="0"/>
            <a:ext cx="1403668" cy="6858001"/>
            <a:chOff x="1320800" y="0"/>
            <a:chExt cx="2436813" cy="6858001"/>
          </a:xfrm>
        </p:grpSpPr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5AF9C484-DD1B-443F-BA2A-CB7CF0ACEDCF}"/>
                </a:ext>
              </a:extLst>
            </p:cNvPr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rgbClr val="A3B9C9"/>
            </a:solidFill>
            <a:ln>
              <a:solidFill>
                <a:srgbClr val="A3B9C9"/>
              </a:solidFill>
            </a:ln>
          </p:spPr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D903DD9C-CADE-4FFE-8A07-578ED938A384}"/>
                </a:ext>
              </a:extLst>
            </p:cNvPr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D9A899"/>
            </a:solidFill>
            <a:ln>
              <a:solidFill>
                <a:srgbClr val="D9A899"/>
              </a:solidFill>
            </a:ln>
          </p:spPr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2F5D6DA1-A56E-4083-AF6C-01B05BA92BF0}"/>
                </a:ext>
              </a:extLst>
            </p:cNvPr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C3F8EF3D-5716-4C97-A886-B6D3EE578078}"/>
                </a:ext>
              </a:extLst>
            </p:cNvPr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3265525B-31FA-422C-AF82-AA6675F59BA4}"/>
                </a:ext>
              </a:extLst>
            </p:cNvPr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A3B9C9"/>
            </a:solidFill>
            <a:ln>
              <a:solidFill>
                <a:srgbClr val="A3B9C9"/>
              </a:solidFill>
            </a:ln>
          </p:spPr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544AF79F-6533-4D42-95FF-5723D5354831}"/>
                </a:ext>
              </a:extLst>
            </p:cNvPr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D9A899"/>
            </a:solidFill>
            <a:ln>
              <a:solidFill>
                <a:srgbClr val="D9A899"/>
              </a:solidFill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48002" y="64928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E1D1F9C-2D22-46A2-B241-E983931C86F9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7625" y="64928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67202" y="64928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1C504E4-FD66-4755-A3AA-D3B912810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340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52" r:id="rId17"/>
    <p:sldLayoutId id="2147483653" r:id="rId18"/>
    <p:sldLayoutId id="2147483654" r:id="rId19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ciellogroup.com/resources/contrastAnalyser" TargetMode="External"/><Relationship Id="rId2" Type="http://schemas.openxmlformats.org/officeDocument/2006/relationships/hyperlink" Target="https://support.office.com/en-US/article/Make-your-PowerPoint-presentations-accessible-6f7772b2-2f33-4bd2-8ca7-dae3b2b3ef25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72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205077" y="6262577"/>
            <a:ext cx="8595360" cy="446336"/>
          </a:xfrm>
        </p:spPr>
        <p:txBody>
          <a:bodyPr>
            <a:normAutofit lnSpcReduction="10000"/>
          </a:bodyPr>
          <a:lstStyle/>
          <a:p>
            <a:pPr marL="0" indent="0">
              <a:buClr>
                <a:schemeClr val="bg1"/>
              </a:buClr>
              <a:buNone/>
            </a:pPr>
            <a:r>
              <a:rPr lang="en-US" dirty="0">
                <a:solidFill>
                  <a:schemeClr val="bg1"/>
                </a:solidFill>
              </a:rPr>
              <a:t>September 29 – October 1, 2024   |   Sunriver Resort, Oregon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205077" y="4704908"/>
            <a:ext cx="9757630" cy="1557669"/>
          </a:xfrm>
        </p:spPr>
        <p:txBody>
          <a:bodyPr>
            <a:normAutofit/>
          </a:bodyPr>
          <a:lstStyle/>
          <a:p>
            <a:pPr algn="l"/>
            <a:r>
              <a:rPr lang="en-US" sz="4800" b="1" dirty="0">
                <a:solidFill>
                  <a:schemeClr val="bg1"/>
                </a:solidFill>
                <a:latin typeface="Caveat" panose="00000500000000000000" pitchFamily="2" charset="0"/>
              </a:rPr>
              <a:t>Presentation Title Page</a:t>
            </a:r>
            <a:br>
              <a:rPr lang="en-US" sz="4800" dirty="0">
                <a:solidFill>
                  <a:schemeClr val="bg1"/>
                </a:solidFill>
                <a:latin typeface="Caveat" panose="00000500000000000000" pitchFamily="2" charset="0"/>
              </a:rPr>
            </a:br>
            <a:endParaRPr lang="en-US" sz="4800" dirty="0">
              <a:solidFill>
                <a:schemeClr val="bg1"/>
              </a:solidFill>
              <a:latin typeface="Caveat" panose="000005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9A9005-43B3-481F-AD74-2843DF640113}"/>
              </a:ext>
            </a:extLst>
          </p:cNvPr>
          <p:cNvSpPr/>
          <p:nvPr/>
        </p:nvSpPr>
        <p:spPr>
          <a:xfrm>
            <a:off x="10158123" y="4807072"/>
            <a:ext cx="1828800" cy="1828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Remove Box &amp;</a:t>
            </a:r>
            <a:br>
              <a:rPr lang="en-US" sz="1200" dirty="0"/>
            </a:br>
            <a:r>
              <a:rPr lang="en-US" sz="1200" dirty="0"/>
              <a:t>Insert Company Logo</a:t>
            </a:r>
            <a:br>
              <a:rPr lang="en-US" sz="1200" dirty="0"/>
            </a:br>
            <a:r>
              <a:rPr lang="en-US" sz="1200" dirty="0"/>
              <a:t>max height 1.5”</a:t>
            </a:r>
          </a:p>
          <a:p>
            <a:pPr algn="ctr"/>
            <a:r>
              <a:rPr lang="en-US" sz="1200" dirty="0"/>
              <a:t>OR max width 1.5”</a:t>
            </a:r>
          </a:p>
        </p:txBody>
      </p:sp>
    </p:spTree>
    <p:extLst>
      <p:ext uri="{BB962C8B-B14F-4D97-AF65-F5344CB8AC3E}">
        <p14:creationId xmlns:p14="http://schemas.microsoft.com/office/powerpoint/2010/main" val="3949392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3B9EE11-87B7-4CB6-8390-1F9935937C0A}"/>
              </a:ext>
            </a:extLst>
          </p:cNvPr>
          <p:cNvSpPr txBox="1"/>
          <p:nvPr/>
        </p:nvSpPr>
        <p:spPr>
          <a:xfrm>
            <a:off x="1587844" y="265670"/>
            <a:ext cx="7094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ATTENTION</a:t>
            </a:r>
            <a:r>
              <a:rPr lang="en-US" b="1" dirty="0"/>
              <a:t>: </a:t>
            </a:r>
            <a:r>
              <a:rPr lang="en-US" b="1" dirty="0">
                <a:solidFill>
                  <a:srgbClr val="FF0000"/>
                </a:solidFill>
              </a:rPr>
              <a:t>REMOVE SLIDE PRIOR TO FINALIZING PRESENTATION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9571C73-7BFF-4F38-8E09-E8E2CBEBBB49}"/>
              </a:ext>
            </a:extLst>
          </p:cNvPr>
          <p:cNvGrpSpPr/>
          <p:nvPr/>
        </p:nvGrpSpPr>
        <p:grpSpPr>
          <a:xfrm>
            <a:off x="1716716" y="1327307"/>
            <a:ext cx="3157124" cy="553998"/>
            <a:chOff x="1587844" y="732562"/>
            <a:chExt cx="3157124" cy="553998"/>
          </a:xfrm>
        </p:grpSpPr>
        <p:sp>
          <p:nvSpPr>
            <p:cNvPr id="20" name="warning">
              <a:extLst>
                <a:ext uri="{FF2B5EF4-FFF2-40B4-BE49-F238E27FC236}">
                  <a16:creationId xmlns:a16="http://schemas.microsoft.com/office/drawing/2014/main" id="{941C711E-111F-476F-85C3-A02871793FEE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587844" y="809326"/>
              <a:ext cx="485227" cy="400471"/>
            </a:xfrm>
            <a:custGeom>
              <a:avLst/>
              <a:gdLst>
                <a:gd name="T0" fmla="*/ 178 w 229"/>
                <a:gd name="T1" fmla="*/ 103 h 189"/>
                <a:gd name="T2" fmla="*/ 229 w 229"/>
                <a:gd name="T3" fmla="*/ 189 h 189"/>
                <a:gd name="T4" fmla="*/ 0 w 229"/>
                <a:gd name="T5" fmla="*/ 189 h 189"/>
                <a:gd name="T6" fmla="*/ 117 w 229"/>
                <a:gd name="T7" fmla="*/ 0 h 189"/>
                <a:gd name="T8" fmla="*/ 178 w 229"/>
                <a:gd name="T9" fmla="*/ 103 h 189"/>
                <a:gd name="T10" fmla="*/ 118 w 229"/>
                <a:gd name="T11" fmla="*/ 53 h 189"/>
                <a:gd name="T12" fmla="*/ 118 w 229"/>
                <a:gd name="T13" fmla="*/ 138 h 189"/>
                <a:gd name="T14" fmla="*/ 118 w 229"/>
                <a:gd name="T15" fmla="*/ 156 h 189"/>
                <a:gd name="T16" fmla="*/ 118 w 229"/>
                <a:gd name="T17" fmla="*/ 167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9" h="189">
                  <a:moveTo>
                    <a:pt x="178" y="103"/>
                  </a:moveTo>
                  <a:lnTo>
                    <a:pt x="229" y="189"/>
                  </a:lnTo>
                  <a:lnTo>
                    <a:pt x="0" y="189"/>
                  </a:lnTo>
                  <a:lnTo>
                    <a:pt x="117" y="0"/>
                  </a:lnTo>
                  <a:lnTo>
                    <a:pt x="178" y="103"/>
                  </a:lnTo>
                  <a:moveTo>
                    <a:pt x="118" y="53"/>
                  </a:moveTo>
                  <a:lnTo>
                    <a:pt x="118" y="138"/>
                  </a:lnTo>
                  <a:moveTo>
                    <a:pt x="118" y="156"/>
                  </a:moveTo>
                  <a:lnTo>
                    <a:pt x="118" y="167"/>
                  </a:lnTo>
                </a:path>
              </a:pathLst>
            </a:custGeom>
            <a:noFill/>
            <a:ln w="25400" cap="flat">
              <a:solidFill>
                <a:srgbClr val="C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3D3ADC3-85C3-480B-B303-AE7FBCC44B4E}"/>
                </a:ext>
              </a:extLst>
            </p:cNvPr>
            <p:cNvSpPr txBox="1"/>
            <p:nvPr/>
          </p:nvSpPr>
          <p:spPr>
            <a:xfrm>
              <a:off x="2154194" y="732562"/>
              <a:ext cx="2590774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b="1" dirty="0">
                  <a:solidFill>
                    <a:srgbClr val="C00000"/>
                  </a:solidFill>
                </a:rPr>
                <a:t>PLEASE READ</a:t>
              </a:r>
            </a:p>
          </p:txBody>
        </p:sp>
      </p:grp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F7137830-45C4-4824-87EA-055A6500E5FE}"/>
              </a:ext>
            </a:extLst>
          </p:cNvPr>
          <p:cNvSpPr txBox="1">
            <a:spLocks/>
          </p:cNvSpPr>
          <p:nvPr/>
        </p:nvSpPr>
        <p:spPr>
          <a:xfrm>
            <a:off x="1587844" y="2573610"/>
            <a:ext cx="10018713" cy="3947984"/>
          </a:xfrm>
          <a:prstGeom prst="rect">
            <a:avLst/>
          </a:prstGeom>
        </p:spPr>
        <p:txBody>
          <a:bodyPr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en-US" sz="2000" dirty="0">
                <a:gradFill>
                  <a:gsLst>
                    <a:gs pos="94156">
                      <a:schemeClr val="tx1"/>
                    </a:gs>
                    <a:gs pos="77273">
                      <a:schemeClr val="tx1"/>
                    </a:gs>
                  </a:gsLst>
                  <a:lin ang="5400000" scaled="0"/>
                </a:gradFill>
                <a:latin typeface="Segoe UI Semilight"/>
              </a:rPr>
              <a:t>Photography and copyright infringement.</a:t>
            </a:r>
          </a:p>
          <a:p>
            <a:pPr>
              <a:spcBef>
                <a:spcPts val="1836"/>
              </a:spcBef>
              <a:defRPr/>
            </a:pPr>
            <a:r>
              <a:rPr lang="en-US" sz="2000" dirty="0">
                <a:gradFill>
                  <a:gsLst>
                    <a:gs pos="94156">
                      <a:schemeClr val="tx1"/>
                    </a:gs>
                    <a:gs pos="77273">
                      <a:schemeClr val="tx1"/>
                    </a:gs>
                  </a:gsLst>
                  <a:lin ang="5400000" scaled="0"/>
                </a:gradFill>
                <a:latin typeface="Segoe UI Semilight"/>
              </a:rPr>
              <a:t>Using imagery from movies, television, music and pop-culture is illegal, unless purchased, licensed or by express written consent from the owner. </a:t>
            </a:r>
          </a:p>
          <a:p>
            <a:pPr>
              <a:spcBef>
                <a:spcPts val="1836"/>
              </a:spcBef>
              <a:defRPr/>
            </a:pPr>
            <a:r>
              <a:rPr lang="en-US" sz="2000" dirty="0">
                <a:gradFill>
                  <a:gsLst>
                    <a:gs pos="94156">
                      <a:schemeClr val="tx1"/>
                    </a:gs>
                    <a:gs pos="77273">
                      <a:schemeClr val="tx1"/>
                    </a:gs>
                  </a:gsLst>
                  <a:lin ang="5400000" scaled="0"/>
                </a:gradFill>
                <a:latin typeface="Segoe UI Semilight"/>
              </a:rPr>
              <a:t>Please </a:t>
            </a:r>
            <a:r>
              <a:rPr lang="en-US" sz="20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do not include unlicensed imagery</a:t>
            </a:r>
            <a:r>
              <a:rPr lang="en-US" sz="2000" dirty="0">
                <a:solidFill>
                  <a:srgbClr val="C00000"/>
                </a:solidFill>
                <a:latin typeface="Segoe UI Semilight"/>
              </a:rPr>
              <a:t> </a:t>
            </a:r>
            <a:r>
              <a:rPr lang="en-US" sz="2000" dirty="0">
                <a:gradFill>
                  <a:gsLst>
                    <a:gs pos="94156">
                      <a:schemeClr val="tx1"/>
                    </a:gs>
                    <a:gs pos="77273">
                      <a:schemeClr val="tx1"/>
                    </a:gs>
                  </a:gsLst>
                  <a:lin ang="5400000" scaled="0"/>
                </a:gradFill>
                <a:latin typeface="Segoe UI Semilight"/>
              </a:rPr>
              <a:t>in your presentation.</a:t>
            </a:r>
          </a:p>
        </p:txBody>
      </p:sp>
    </p:spTree>
    <p:extLst>
      <p:ext uri="{BB962C8B-B14F-4D97-AF65-F5344CB8AC3E}">
        <p14:creationId xmlns:p14="http://schemas.microsoft.com/office/powerpoint/2010/main" val="26469309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8CA94-1CFE-4CAE-B3D1-84F6C6777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Objectives &amp; 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78747-3913-4804-8A5C-E4B461D39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2143897"/>
            <a:ext cx="10018713" cy="3947984"/>
          </a:xfrm>
        </p:spPr>
        <p:txBody>
          <a:bodyPr anchor="t">
            <a:noAutofit/>
          </a:bodyPr>
          <a:lstStyle/>
          <a:p>
            <a:pPr marL="0" indent="0">
              <a:spcBef>
                <a:spcPts val="600"/>
              </a:spcBef>
              <a:buClr>
                <a:srgbClr val="000000"/>
              </a:buClr>
              <a:buNone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At the end of this session, you should be better able to…</a:t>
            </a:r>
          </a:p>
          <a:p>
            <a:pPr marL="571500" lvl="1" indent="-571500">
              <a:spcBef>
                <a:spcPts val="10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[learning objective 1]</a:t>
            </a:r>
          </a:p>
          <a:p>
            <a:pPr marL="571500" lvl="1" indent="-571500">
              <a:spcBef>
                <a:spcPts val="10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[learning objective 2]</a:t>
            </a:r>
          </a:p>
          <a:p>
            <a:pPr marL="571500" lvl="1" indent="-571500">
              <a:spcBef>
                <a:spcPts val="10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Key takeaway 1</a:t>
            </a:r>
          </a:p>
          <a:p>
            <a:pPr marL="571500" lvl="1" indent="-571500">
              <a:spcBef>
                <a:spcPts val="10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Key takeaway 2</a:t>
            </a:r>
          </a:p>
          <a:p>
            <a:pPr marL="571500" lvl="1" indent="-571500">
              <a:spcBef>
                <a:spcPts val="10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…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4D0A043-D46F-4FB9-845A-8634A42B7F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4007" y="294220"/>
            <a:ext cx="5903537" cy="630938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 lIns="76197" tIns="38098" rIns="76197" bIns="38098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gradFill>
                  <a:gsLst>
                    <a:gs pos="95455">
                      <a:srgbClr val="C00000"/>
                    </a:gs>
                    <a:gs pos="75000">
                      <a:srgbClr val="C00000"/>
                    </a:gs>
                  </a:gsLst>
                  <a:lin ang="5400000" scaled="0"/>
                </a:gradFill>
                <a:effectLst/>
                <a:uLnTx/>
                <a:uFillTx/>
              </a:rPr>
              <a:t>This intro slide is required. </a:t>
            </a:r>
            <a:r>
              <a:rPr kumimoji="0" lang="en-US" sz="1800" b="1" i="0" u="sng" strike="noStrike" kern="0" cap="none" spc="0" normalizeH="0" baseline="0" noProof="0" dirty="0">
                <a:ln>
                  <a:noFill/>
                </a:ln>
                <a:gradFill>
                  <a:gsLst>
                    <a:gs pos="95455">
                      <a:srgbClr val="C00000"/>
                    </a:gs>
                    <a:gs pos="75000">
                      <a:srgbClr val="C00000"/>
                    </a:gs>
                  </a:gsLst>
                  <a:lin ang="5400000" scaled="0"/>
                </a:gradFill>
                <a:effectLst/>
                <a:uLnTx/>
                <a:uFillTx/>
              </a:rPr>
              <a:t>Do NOT delete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gradFill>
                  <a:gsLst>
                    <a:gs pos="95455">
                      <a:srgbClr val="C00000"/>
                    </a:gs>
                    <a:gs pos="75000">
                      <a:srgbClr val="C00000"/>
                    </a:gs>
                  </a:gsLst>
                  <a:lin ang="5400000" scaled="0"/>
                </a:gradFill>
                <a:effectLst/>
                <a:uLnTx/>
                <a:uFillTx/>
              </a:rPr>
              <a:t>.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gradFill>
                  <a:gsLst>
                    <a:gs pos="95455">
                      <a:srgbClr val="C00000"/>
                    </a:gs>
                    <a:gs pos="75000">
                      <a:srgbClr val="C00000"/>
                    </a:gs>
                  </a:gsLst>
                  <a:lin ang="5400000" scaled="0"/>
                </a:gradFill>
                <a:effectLst/>
                <a:uLnTx/>
                <a:uFillTx/>
              </a:rPr>
              <a:t>Please modify content, then delete this text box.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gradFill>
                <a:gsLst>
                  <a:gs pos="95455">
                    <a:srgbClr val="C00000"/>
                  </a:gs>
                  <a:gs pos="75000">
                    <a:srgbClr val="C00000"/>
                  </a:gs>
                </a:gsLst>
                <a:lin ang="5400000" scaled="0"/>
              </a:gradFill>
              <a:effectLst/>
              <a:uLnTx/>
              <a:uFillTx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97A5F1-5882-A1FC-3EAD-E83217731891}"/>
              </a:ext>
            </a:extLst>
          </p:cNvPr>
          <p:cNvSpPr/>
          <p:nvPr/>
        </p:nvSpPr>
        <p:spPr>
          <a:xfrm>
            <a:off x="10363200" y="10758"/>
            <a:ext cx="1828800" cy="1828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Remove Box &amp;</a:t>
            </a:r>
            <a:br>
              <a:rPr lang="en-US" sz="1200" dirty="0"/>
            </a:br>
            <a:r>
              <a:rPr lang="en-US" sz="1200" dirty="0"/>
              <a:t>Insert Company Logo</a:t>
            </a:r>
            <a:br>
              <a:rPr lang="en-US" sz="1200" dirty="0"/>
            </a:br>
            <a:r>
              <a:rPr lang="en-US" sz="1200" dirty="0"/>
              <a:t>max height 1.5”</a:t>
            </a:r>
          </a:p>
          <a:p>
            <a:pPr algn="ctr"/>
            <a:r>
              <a:rPr lang="en-US" sz="1200" dirty="0"/>
              <a:t>OR max width 1.5”</a:t>
            </a:r>
          </a:p>
        </p:txBody>
      </p:sp>
    </p:spTree>
    <p:extLst>
      <p:ext uri="{BB962C8B-B14F-4D97-AF65-F5344CB8AC3E}">
        <p14:creationId xmlns:p14="http://schemas.microsoft.com/office/powerpoint/2010/main" val="18721910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8CA94-1CFE-4CAE-B3D1-84F6C6777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Sub Page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78747-3913-4804-8A5C-E4B461D392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>
              <a:buClr>
                <a:srgbClr val="000000"/>
              </a:buClr>
            </a:pPr>
            <a:r>
              <a:rPr lang="en-US" dirty="0"/>
              <a:t>Insert Text Here</a:t>
            </a:r>
          </a:p>
          <a:p>
            <a:pPr>
              <a:buClr>
                <a:srgbClr val="000000"/>
              </a:buClr>
            </a:pPr>
            <a:r>
              <a:rPr lang="en-US" dirty="0"/>
              <a:t>Insert Text Here</a:t>
            </a:r>
          </a:p>
          <a:p>
            <a:pPr>
              <a:buClr>
                <a:srgbClr val="000000"/>
              </a:buClr>
            </a:pPr>
            <a:r>
              <a:rPr lang="en-US" dirty="0"/>
              <a:t>Insert Text Here</a:t>
            </a:r>
          </a:p>
          <a:p>
            <a:pPr>
              <a:buClr>
                <a:srgbClr val="000000"/>
              </a:buClr>
            </a:pPr>
            <a:r>
              <a:rPr lang="en-US" dirty="0"/>
              <a:t>Insert Text Here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38538C-F430-EE3B-A8D8-D0BF26ADAAEC}"/>
              </a:ext>
            </a:extLst>
          </p:cNvPr>
          <p:cNvSpPr/>
          <p:nvPr/>
        </p:nvSpPr>
        <p:spPr>
          <a:xfrm>
            <a:off x="10363200" y="10758"/>
            <a:ext cx="1828800" cy="1828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Remove Box &amp;</a:t>
            </a:r>
            <a:br>
              <a:rPr lang="en-US" sz="1200" dirty="0"/>
            </a:br>
            <a:r>
              <a:rPr lang="en-US" sz="1200" dirty="0"/>
              <a:t>Insert Company Logo</a:t>
            </a:r>
            <a:br>
              <a:rPr lang="en-US" sz="1200" dirty="0"/>
            </a:br>
            <a:r>
              <a:rPr lang="en-US" sz="1200" dirty="0"/>
              <a:t>max height 1.5”</a:t>
            </a:r>
          </a:p>
          <a:p>
            <a:pPr algn="ctr"/>
            <a:r>
              <a:rPr lang="en-US" sz="1200" dirty="0"/>
              <a:t>OR max width 1.5”</a:t>
            </a:r>
          </a:p>
        </p:txBody>
      </p:sp>
    </p:spTree>
    <p:extLst>
      <p:ext uri="{BB962C8B-B14F-4D97-AF65-F5344CB8AC3E}">
        <p14:creationId xmlns:p14="http://schemas.microsoft.com/office/powerpoint/2010/main" val="22684139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8CA94-1CFE-4CAE-B3D1-84F6C6777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Review: Objectives &amp; 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78747-3913-4804-8A5C-E4B461D39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2143897"/>
            <a:ext cx="10018713" cy="4618410"/>
          </a:xfrm>
        </p:spPr>
        <p:txBody>
          <a:bodyPr anchor="t">
            <a:noAutofit/>
          </a:bodyPr>
          <a:lstStyle/>
          <a:p>
            <a:pPr marL="0" indent="0">
              <a:spcBef>
                <a:spcPts val="600"/>
              </a:spcBef>
              <a:buClr>
                <a:srgbClr val="000000"/>
              </a:buClr>
              <a:buNone/>
            </a:pPr>
            <a:r>
              <a:rPr lang="en-US" dirty="0"/>
              <a:t>At the end of this session, you should be better able to…</a:t>
            </a:r>
          </a:p>
          <a:p>
            <a:pPr marL="571500" lvl="1" indent="-571500">
              <a:spcBef>
                <a:spcPts val="10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7965">
                      <a:schemeClr val="tx1"/>
                    </a:gs>
                    <a:gs pos="63000">
                      <a:schemeClr val="tx1"/>
                    </a:gs>
                  </a:gsLst>
                  <a:lin ang="5400000" scaled="0"/>
                </a:gradFill>
              </a:rPr>
              <a:t>[learning objective 1]</a:t>
            </a:r>
          </a:p>
          <a:p>
            <a:pPr marL="571500" lvl="1" indent="-571500">
              <a:spcBef>
                <a:spcPts val="10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7965">
                      <a:schemeClr val="tx1"/>
                    </a:gs>
                    <a:gs pos="63000">
                      <a:schemeClr val="tx1"/>
                    </a:gs>
                  </a:gsLst>
                  <a:lin ang="5400000" scaled="0"/>
                </a:gradFill>
              </a:rPr>
              <a:t>[learning objective 2]</a:t>
            </a:r>
          </a:p>
          <a:p>
            <a:pPr marL="571500" lvl="1" indent="-571500">
              <a:spcBef>
                <a:spcPts val="10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7965">
                      <a:schemeClr val="tx1"/>
                    </a:gs>
                    <a:gs pos="63000">
                      <a:schemeClr val="tx1"/>
                    </a:gs>
                  </a:gsLst>
                  <a:lin ang="5400000" scaled="0"/>
                </a:gradFill>
              </a:rPr>
              <a:t>Key takeaway 1</a:t>
            </a:r>
          </a:p>
          <a:p>
            <a:pPr marL="571500" lvl="1" indent="-571500">
              <a:spcBef>
                <a:spcPts val="10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7965">
                      <a:schemeClr val="tx1"/>
                    </a:gs>
                    <a:gs pos="63000">
                      <a:schemeClr val="tx1"/>
                    </a:gs>
                  </a:gsLst>
                  <a:lin ang="5400000" scaled="0"/>
                </a:gradFill>
              </a:rPr>
              <a:t>Key takeaway 2</a:t>
            </a:r>
          </a:p>
          <a:p>
            <a:pPr marL="571500" lvl="1" indent="-571500">
              <a:spcBef>
                <a:spcPts val="10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7965">
                      <a:schemeClr val="tx1"/>
                    </a:gs>
                    <a:gs pos="63000">
                      <a:schemeClr val="tx1"/>
                    </a:gs>
                  </a:gsLst>
                  <a:lin ang="5400000" scaled="0"/>
                </a:gradFill>
              </a:rPr>
              <a:t>[Action 1]</a:t>
            </a:r>
          </a:p>
          <a:p>
            <a:pPr marL="571500" lvl="1" indent="-571500">
              <a:spcBef>
                <a:spcPts val="10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7965">
                      <a:schemeClr val="tx1"/>
                    </a:gs>
                    <a:gs pos="63000">
                      <a:schemeClr val="tx1"/>
                    </a:gs>
                  </a:gsLst>
                  <a:lin ang="5400000" scaled="0"/>
                </a:gradFill>
              </a:rPr>
              <a:t>[Action 2]</a:t>
            </a:r>
          </a:p>
          <a:p>
            <a:pPr marL="571500" lvl="1" indent="-571500">
              <a:spcBef>
                <a:spcPts val="10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7965">
                      <a:schemeClr val="tx1"/>
                    </a:gs>
                    <a:gs pos="63000">
                      <a:schemeClr val="tx1"/>
                    </a:gs>
                  </a:gsLst>
                  <a:lin ang="5400000" scaled="0"/>
                </a:gradFill>
              </a:rPr>
              <a:t>…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4D0A043-D46F-4FB9-845A-8634A42B7F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4007" y="294220"/>
            <a:ext cx="5903537" cy="630938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 lIns="76197" tIns="38098" rIns="76197" bIns="38098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gradFill>
                  <a:gsLst>
                    <a:gs pos="95455">
                      <a:srgbClr val="C00000"/>
                    </a:gs>
                    <a:gs pos="75000">
                      <a:srgbClr val="C00000"/>
                    </a:gs>
                  </a:gsLst>
                  <a:lin ang="5400000" scaled="0"/>
                </a:gradFill>
                <a:effectLst/>
                <a:uLnTx/>
                <a:uFillTx/>
              </a:rPr>
              <a:t>This conclusion slide is required. </a:t>
            </a:r>
            <a:r>
              <a:rPr kumimoji="0" lang="en-US" sz="1800" b="1" i="0" u="sng" strike="noStrike" kern="0" cap="none" spc="0" normalizeH="0" baseline="0" noProof="0" dirty="0">
                <a:ln>
                  <a:noFill/>
                </a:ln>
                <a:gradFill>
                  <a:gsLst>
                    <a:gs pos="95455">
                      <a:srgbClr val="C00000"/>
                    </a:gs>
                    <a:gs pos="75000">
                      <a:srgbClr val="C00000"/>
                    </a:gs>
                  </a:gsLst>
                  <a:lin ang="5400000" scaled="0"/>
                </a:gradFill>
                <a:effectLst/>
                <a:uLnTx/>
                <a:uFillTx/>
              </a:rPr>
              <a:t>Do NOT delete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gradFill>
                  <a:gsLst>
                    <a:gs pos="95455">
                      <a:srgbClr val="C00000"/>
                    </a:gs>
                    <a:gs pos="75000">
                      <a:srgbClr val="C00000"/>
                    </a:gs>
                  </a:gsLst>
                  <a:lin ang="5400000" scaled="0"/>
                </a:gradFill>
                <a:effectLst/>
                <a:uLnTx/>
                <a:uFillTx/>
              </a:rPr>
              <a:t>.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gradFill>
                  <a:gsLst>
                    <a:gs pos="95455">
                      <a:srgbClr val="C00000"/>
                    </a:gs>
                    <a:gs pos="75000">
                      <a:srgbClr val="C00000"/>
                    </a:gs>
                  </a:gsLst>
                  <a:lin ang="5400000" scaled="0"/>
                </a:gradFill>
                <a:effectLst/>
                <a:uLnTx/>
                <a:uFillTx/>
              </a:rPr>
              <a:t>Please modify content, then delete this text box.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gradFill>
                <a:gsLst>
                  <a:gs pos="95455">
                    <a:srgbClr val="C00000"/>
                  </a:gs>
                  <a:gs pos="75000">
                    <a:srgbClr val="C00000"/>
                  </a:gs>
                </a:gsLst>
                <a:lin ang="5400000" scaled="0"/>
              </a:gradFill>
              <a:effectLst/>
              <a:uLnTx/>
              <a:uFillTx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04B6EA-B027-8772-E3B8-4E796F6F305F}"/>
              </a:ext>
            </a:extLst>
          </p:cNvPr>
          <p:cNvSpPr/>
          <p:nvPr/>
        </p:nvSpPr>
        <p:spPr>
          <a:xfrm>
            <a:off x="10363200" y="10758"/>
            <a:ext cx="1828800" cy="1828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Remove Box &amp;</a:t>
            </a:r>
            <a:br>
              <a:rPr lang="en-US" sz="1200" dirty="0"/>
            </a:br>
            <a:r>
              <a:rPr lang="en-US" sz="1200" dirty="0"/>
              <a:t>Insert Company Logo</a:t>
            </a:r>
            <a:br>
              <a:rPr lang="en-US" sz="1200" dirty="0"/>
            </a:br>
            <a:r>
              <a:rPr lang="en-US" sz="1200" dirty="0"/>
              <a:t>max height 1.5”</a:t>
            </a:r>
          </a:p>
          <a:p>
            <a:pPr algn="ctr"/>
            <a:r>
              <a:rPr lang="en-US" sz="1200" dirty="0"/>
              <a:t>OR max width 1.5”</a:t>
            </a:r>
          </a:p>
        </p:txBody>
      </p:sp>
    </p:spTree>
    <p:extLst>
      <p:ext uri="{BB962C8B-B14F-4D97-AF65-F5344CB8AC3E}">
        <p14:creationId xmlns:p14="http://schemas.microsoft.com/office/powerpoint/2010/main" val="9829515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49"/>
          <p:cNvSpPr>
            <a:spLocks noGrp="1"/>
          </p:cNvSpPr>
          <p:nvPr>
            <p:ph type="title"/>
          </p:nvPr>
        </p:nvSpPr>
        <p:spPr>
          <a:xfrm>
            <a:off x="1457055" y="842693"/>
            <a:ext cx="10018713" cy="915346"/>
          </a:xfrm>
        </p:spPr>
        <p:txBody>
          <a:bodyPr>
            <a:normAutofit/>
          </a:bodyPr>
          <a:lstStyle/>
          <a:p>
            <a:r>
              <a:rPr lang="en-US" sz="4400" dirty="0"/>
              <a:t>Thank you for attending this session!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50383" y="4844960"/>
            <a:ext cx="10279938" cy="1290637"/>
          </a:xfrm>
          <a:effectLst/>
        </p:spPr>
        <p:txBody>
          <a:bodyPr vert="horz" lIns="91440" tIns="45720" rIns="91440" bIns="45720" rtlCol="0" anchor="ctr">
            <a:normAutofit fontScale="92500"/>
          </a:bodyPr>
          <a:lstStyle/>
          <a:p>
            <a:pPr>
              <a:spcBef>
                <a:spcPct val="0"/>
              </a:spcBef>
              <a:buNone/>
            </a:pPr>
            <a:r>
              <a:rPr lang="en-US" sz="4400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Don’t forget to submit your speaker feedback!</a:t>
            </a:r>
          </a:p>
          <a:p>
            <a:pPr>
              <a:spcBef>
                <a:spcPct val="0"/>
              </a:spcBef>
              <a:buNone/>
            </a:pPr>
            <a:r>
              <a:rPr lang="en-US" sz="2900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https://www.surveymonkey.com/r/WRCspeaker24</a:t>
            </a:r>
          </a:p>
        </p:txBody>
      </p:sp>
      <p:sp>
        <p:nvSpPr>
          <p:cNvPr id="36" name="Content Placeholder 2"/>
          <p:cNvSpPr txBox="1">
            <a:spLocks/>
          </p:cNvSpPr>
          <p:nvPr/>
        </p:nvSpPr>
        <p:spPr>
          <a:xfrm>
            <a:off x="1550383" y="669428"/>
            <a:ext cx="9388204" cy="1291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0EC75F0-CAE5-9BA7-A41F-69A60695C8AD}"/>
              </a:ext>
            </a:extLst>
          </p:cNvPr>
          <p:cNvGrpSpPr/>
          <p:nvPr/>
        </p:nvGrpSpPr>
        <p:grpSpPr>
          <a:xfrm>
            <a:off x="2020626" y="2293549"/>
            <a:ext cx="8459542" cy="2117886"/>
            <a:chOff x="2015309" y="2081858"/>
            <a:chExt cx="8459542" cy="2117886"/>
          </a:xfrm>
        </p:grpSpPr>
        <p:sp>
          <p:nvSpPr>
            <p:cNvPr id="26" name="Rectangle 25"/>
            <p:cNvSpPr/>
            <p:nvPr/>
          </p:nvSpPr>
          <p:spPr>
            <a:xfrm>
              <a:off x="4370165" y="3799634"/>
              <a:ext cx="2500711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noProof="0" dirty="0">
                  <a:ln w="3175">
                    <a:noFill/>
                  </a:ln>
                  <a:latin typeface="Segoe UI Semilight"/>
                  <a:cs typeface="Segoe UI Semibold" panose="020B0702040204020203" pitchFamily="34" charset="0"/>
                </a:rPr>
                <a:t>Evaluate the Session</a:t>
              </a:r>
              <a:endParaRPr kumimoji="0" lang="en-US" sz="2000" b="0" i="0" u="none" strike="noStrike" kern="1200" cap="none" spc="0" normalizeH="0" baseline="0" noProof="0" dirty="0">
                <a:ln w="3175">
                  <a:noFill/>
                </a:ln>
                <a:effectLst/>
                <a:uLnTx/>
                <a:uFillTx/>
                <a:latin typeface="Segoe UI Semilight"/>
                <a:ea typeface="+mn-ea"/>
                <a:cs typeface="Segoe UI Semibold" panose="020B0702040204020203" pitchFamily="34" charset="0"/>
              </a:endParaRPr>
            </a:p>
          </p:txBody>
        </p:sp>
        <p:sp>
          <p:nvSpPr>
            <p:cNvPr id="27" name="Inner"/>
            <p:cNvSpPr/>
            <p:nvPr/>
          </p:nvSpPr>
          <p:spPr bwMode="auto">
            <a:xfrm>
              <a:off x="4927879" y="2113321"/>
              <a:ext cx="1396366" cy="1396364"/>
            </a:xfrm>
            <a:prstGeom prst="ellipse">
              <a:avLst/>
            </a:prstGeom>
            <a:solidFill>
              <a:srgbClr val="A3B9C9"/>
            </a:solidFill>
            <a:ln w="1079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09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015309" y="3799634"/>
              <a:ext cx="2005441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 w="3175">
                    <a:noFill/>
                  </a:ln>
                  <a:effectLst/>
                  <a:uLnTx/>
                  <a:uFillTx/>
                  <a:latin typeface="Segoe UI Semilight"/>
                  <a:ea typeface="+mn-ea"/>
                  <a:cs typeface="Segoe UI Semibold" panose="020B0702040204020203" pitchFamily="34" charset="0"/>
                </a:rPr>
                <a:t>Enjoy a Session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761711" y="3799634"/>
              <a:ext cx="371314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 w="3175">
                    <a:noFill/>
                  </a:ln>
                  <a:effectLst/>
                  <a:uLnTx/>
                  <a:uFillTx/>
                  <a:latin typeface="Segoe UI Semilight"/>
                  <a:ea typeface="+mn-ea"/>
                  <a:cs typeface="Segoe UI Semibold" panose="020B0702040204020203" pitchFamily="34" charset="0"/>
                </a:rPr>
                <a:t>Make </a:t>
              </a:r>
              <a:r>
                <a:rPr lang="en-US" sz="2000" dirty="0">
                  <a:ln w="3175">
                    <a:noFill/>
                  </a:ln>
                  <a:latin typeface="Segoe UI Semilight"/>
                  <a:cs typeface="Segoe UI Semibold" panose="020B0702040204020203" pitchFamily="34" charset="0"/>
                </a:rPr>
                <a:t>WRC</a:t>
              </a:r>
              <a:r>
                <a:rPr kumimoji="0" lang="en-US" sz="2000" b="0" i="0" u="none" strike="noStrike" kern="1200" cap="none" spc="0" normalizeH="0" baseline="0" noProof="0" dirty="0">
                  <a:ln w="3175">
                    <a:noFill/>
                  </a:ln>
                  <a:effectLst/>
                  <a:uLnTx/>
                  <a:uFillTx/>
                  <a:latin typeface="Segoe UI Semilight"/>
                  <a:ea typeface="+mn-ea"/>
                  <a:cs typeface="Segoe UI Semibold" panose="020B0702040204020203" pitchFamily="34" charset="0"/>
                </a:rPr>
                <a:t> </a:t>
              </a:r>
              <a:r>
                <a:rPr lang="en-US" sz="2000" dirty="0">
                  <a:ln w="3175">
                    <a:noFill/>
                  </a:ln>
                  <a:latin typeface="Segoe UI Semilight"/>
                  <a:cs typeface="Segoe UI Semibold" panose="020B0702040204020203" pitchFamily="34" charset="0"/>
                </a:rPr>
                <a:t>B</a:t>
              </a:r>
              <a:r>
                <a:rPr kumimoji="0" lang="en-US" sz="2000" b="0" i="0" u="none" strike="noStrike" kern="1200" cap="none" spc="0" normalizeH="0" baseline="0" noProof="0" dirty="0" err="1">
                  <a:ln w="3175">
                    <a:noFill/>
                  </a:ln>
                  <a:effectLst/>
                  <a:uLnTx/>
                  <a:uFillTx/>
                  <a:latin typeface="Segoe UI Semilight"/>
                  <a:ea typeface="+mn-ea"/>
                  <a:cs typeface="Segoe UI Semibold" panose="020B0702040204020203" pitchFamily="34" charset="0"/>
                </a:rPr>
                <a:t>etter</a:t>
              </a:r>
              <a:r>
                <a:rPr kumimoji="0" lang="en-US" sz="2000" b="0" i="0" u="none" strike="noStrike" kern="1200" cap="none" spc="0" normalizeH="0" baseline="0" noProof="0" dirty="0">
                  <a:ln w="3175">
                    <a:noFill/>
                  </a:ln>
                  <a:effectLst/>
                  <a:uLnTx/>
                  <a:uFillTx/>
                  <a:latin typeface="Segoe UI Semilight"/>
                  <a:ea typeface="+mn-ea"/>
                  <a:cs typeface="Segoe UI Semibold" panose="020B0702040204020203" pitchFamily="34" charset="0"/>
                </a:rPr>
                <a:t>!</a:t>
              </a:r>
            </a:p>
          </p:txBody>
        </p:sp>
        <p:sp>
          <p:nvSpPr>
            <p:cNvPr id="34" name="Outer"/>
            <p:cNvSpPr/>
            <p:nvPr/>
          </p:nvSpPr>
          <p:spPr bwMode="auto">
            <a:xfrm>
              <a:off x="7786632" y="2122893"/>
              <a:ext cx="1444969" cy="1444969"/>
            </a:xfrm>
            <a:prstGeom prst="ellipse">
              <a:avLst/>
            </a:prstGeom>
            <a:solidFill>
              <a:srgbClr val="24382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2318515" y="2081858"/>
              <a:ext cx="1399032" cy="1399032"/>
              <a:chOff x="1725889" y="2603445"/>
              <a:chExt cx="1399032" cy="1399032"/>
            </a:xfrm>
            <a:solidFill>
              <a:srgbClr val="2099D4"/>
            </a:solidFill>
          </p:grpSpPr>
          <p:sp>
            <p:nvSpPr>
              <p:cNvPr id="30" name="Inner"/>
              <p:cNvSpPr/>
              <p:nvPr/>
            </p:nvSpPr>
            <p:spPr bwMode="auto">
              <a:xfrm>
                <a:off x="1725889" y="2603445"/>
                <a:ext cx="1399032" cy="1399032"/>
              </a:xfrm>
              <a:prstGeom prst="ellipse">
                <a:avLst/>
              </a:prstGeom>
              <a:solidFill>
                <a:srgbClr val="A3B9C9"/>
              </a:solidFill>
              <a:ln w="10795" cap="flat" cmpd="sng" algn="ctr">
                <a:noFill/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099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pic>
            <p:nvPicPr>
              <p:cNvPr id="38" name="Picture 6" descr="\\MAGNUM\Projects\Microsoft\Cloud Power FY12\Design\ICONS_PNG\Professionals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100000"/>
              </a:blip>
              <a:srcRect/>
              <a:stretch>
                <a:fillRect/>
              </a:stretch>
            </p:blipFill>
            <p:spPr bwMode="auto">
              <a:xfrm>
                <a:off x="2059549" y="2930933"/>
                <a:ext cx="731711" cy="731520"/>
              </a:xfrm>
              <a:prstGeom prst="rect">
                <a:avLst/>
              </a:prstGeom>
              <a:solidFill>
                <a:srgbClr val="A3B9C9"/>
              </a:solidFill>
            </p:spPr>
          </p:pic>
        </p:grpSp>
        <p:sp>
          <p:nvSpPr>
            <p:cNvPr id="39" name="Plus Sign 38"/>
            <p:cNvSpPr/>
            <p:nvPr/>
          </p:nvSpPr>
          <p:spPr>
            <a:xfrm>
              <a:off x="3865513" y="2354303"/>
              <a:ext cx="914400" cy="914400"/>
            </a:xfrm>
            <a:prstGeom prst="mathPlus">
              <a:avLst/>
            </a:prstGeom>
            <a:solidFill>
              <a:srgbClr val="A3B9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Equals 39"/>
            <p:cNvSpPr/>
            <p:nvPr/>
          </p:nvSpPr>
          <p:spPr>
            <a:xfrm>
              <a:off x="6598238" y="2345532"/>
              <a:ext cx="914400" cy="914400"/>
            </a:xfrm>
            <a:prstGeom prst="mathEqual">
              <a:avLst/>
            </a:prstGeom>
            <a:solidFill>
              <a:srgbClr val="A3B9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42" name="Group 41"/>
            <p:cNvGrpSpPr/>
            <p:nvPr/>
          </p:nvGrpSpPr>
          <p:grpSpPr bwMode="black">
            <a:xfrm>
              <a:off x="5443182" y="2491463"/>
              <a:ext cx="365760" cy="640080"/>
              <a:chOff x="8920162" y="3943878"/>
              <a:chExt cx="419101" cy="889001"/>
            </a:xfrm>
            <a:solidFill>
              <a:srgbClr val="FFFFFF"/>
            </a:solidFill>
          </p:grpSpPr>
          <p:sp>
            <p:nvSpPr>
              <p:cNvPr id="43" name="Oval 16"/>
              <p:cNvSpPr>
                <a:spLocks noChangeArrowheads="1"/>
              </p:cNvSpPr>
              <p:nvPr/>
            </p:nvSpPr>
            <p:spPr bwMode="black">
              <a:xfrm>
                <a:off x="9148762" y="3943878"/>
                <a:ext cx="149225" cy="1460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  <p:sp>
            <p:nvSpPr>
              <p:cNvPr id="44" name="Freeform 17"/>
              <p:cNvSpPr>
                <a:spLocks/>
              </p:cNvSpPr>
              <p:nvPr/>
            </p:nvSpPr>
            <p:spPr bwMode="black">
              <a:xfrm>
                <a:off x="9017000" y="4123266"/>
                <a:ext cx="322263" cy="709613"/>
              </a:xfrm>
              <a:custGeom>
                <a:avLst/>
                <a:gdLst>
                  <a:gd name="T0" fmla="*/ 76 w 86"/>
                  <a:gd name="T1" fmla="*/ 0 h 189"/>
                  <a:gd name="T2" fmla="*/ 80 w 86"/>
                  <a:gd name="T3" fmla="*/ 3 h 189"/>
                  <a:gd name="T4" fmla="*/ 83 w 86"/>
                  <a:gd name="T5" fmla="*/ 11 h 189"/>
                  <a:gd name="T6" fmla="*/ 78 w 86"/>
                  <a:gd name="T7" fmla="*/ 21 h 189"/>
                  <a:gd name="T8" fmla="*/ 44 w 86"/>
                  <a:gd name="T9" fmla="*/ 47 h 189"/>
                  <a:gd name="T10" fmla="*/ 39 w 86"/>
                  <a:gd name="T11" fmla="*/ 50 h 189"/>
                  <a:gd name="T12" fmla="*/ 39 w 86"/>
                  <a:gd name="T13" fmla="*/ 81 h 189"/>
                  <a:gd name="T14" fmla="*/ 2 w 86"/>
                  <a:gd name="T15" fmla="*/ 173 h 189"/>
                  <a:gd name="T16" fmla="*/ 9 w 86"/>
                  <a:gd name="T17" fmla="*/ 188 h 189"/>
                  <a:gd name="T18" fmla="*/ 13 w 86"/>
                  <a:gd name="T19" fmla="*/ 189 h 189"/>
                  <a:gd name="T20" fmla="*/ 24 w 86"/>
                  <a:gd name="T21" fmla="*/ 181 h 189"/>
                  <a:gd name="T22" fmla="*/ 63 w 86"/>
                  <a:gd name="T23" fmla="*/ 83 h 189"/>
                  <a:gd name="T24" fmla="*/ 63 w 86"/>
                  <a:gd name="T25" fmla="*/ 177 h 189"/>
                  <a:gd name="T26" fmla="*/ 74 w 86"/>
                  <a:gd name="T27" fmla="*/ 189 h 189"/>
                  <a:gd name="T28" fmla="*/ 86 w 86"/>
                  <a:gd name="T29" fmla="*/ 177 h 189"/>
                  <a:gd name="T30" fmla="*/ 86 w 86"/>
                  <a:gd name="T31" fmla="*/ 72 h 189"/>
                  <a:gd name="T32" fmla="*/ 86 w 86"/>
                  <a:gd name="T33" fmla="*/ 17 h 189"/>
                  <a:gd name="T34" fmla="*/ 76 w 86"/>
                  <a:gd name="T35" fmla="*/ 0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6" h="189">
                    <a:moveTo>
                      <a:pt x="76" y="0"/>
                    </a:moveTo>
                    <a:cubicBezTo>
                      <a:pt x="78" y="1"/>
                      <a:pt x="79" y="2"/>
                      <a:pt x="80" y="3"/>
                    </a:cubicBezTo>
                    <a:cubicBezTo>
                      <a:pt x="82" y="6"/>
                      <a:pt x="83" y="8"/>
                      <a:pt x="83" y="11"/>
                    </a:cubicBezTo>
                    <a:cubicBezTo>
                      <a:pt x="83" y="15"/>
                      <a:pt x="81" y="18"/>
                      <a:pt x="78" y="21"/>
                    </a:cubicBezTo>
                    <a:cubicBezTo>
                      <a:pt x="44" y="47"/>
                      <a:pt x="44" y="47"/>
                      <a:pt x="44" y="47"/>
                    </a:cubicBezTo>
                    <a:cubicBezTo>
                      <a:pt x="42" y="49"/>
                      <a:pt x="40" y="49"/>
                      <a:pt x="39" y="50"/>
                    </a:cubicBezTo>
                    <a:cubicBezTo>
                      <a:pt x="39" y="81"/>
                      <a:pt x="39" y="81"/>
                      <a:pt x="39" y="81"/>
                    </a:cubicBezTo>
                    <a:cubicBezTo>
                      <a:pt x="2" y="173"/>
                      <a:pt x="2" y="173"/>
                      <a:pt x="2" y="173"/>
                    </a:cubicBezTo>
                    <a:cubicBezTo>
                      <a:pt x="0" y="179"/>
                      <a:pt x="3" y="186"/>
                      <a:pt x="9" y="188"/>
                    </a:cubicBezTo>
                    <a:cubicBezTo>
                      <a:pt x="10" y="189"/>
                      <a:pt x="12" y="189"/>
                      <a:pt x="13" y="189"/>
                    </a:cubicBezTo>
                    <a:cubicBezTo>
                      <a:pt x="18" y="189"/>
                      <a:pt x="22" y="186"/>
                      <a:pt x="24" y="181"/>
                    </a:cubicBezTo>
                    <a:cubicBezTo>
                      <a:pt x="63" y="83"/>
                      <a:pt x="63" y="83"/>
                      <a:pt x="63" y="83"/>
                    </a:cubicBezTo>
                    <a:cubicBezTo>
                      <a:pt x="63" y="177"/>
                      <a:pt x="63" y="177"/>
                      <a:pt x="63" y="177"/>
                    </a:cubicBezTo>
                    <a:cubicBezTo>
                      <a:pt x="63" y="184"/>
                      <a:pt x="68" y="189"/>
                      <a:pt x="74" y="189"/>
                    </a:cubicBezTo>
                    <a:cubicBezTo>
                      <a:pt x="81" y="189"/>
                      <a:pt x="86" y="184"/>
                      <a:pt x="86" y="177"/>
                    </a:cubicBezTo>
                    <a:cubicBezTo>
                      <a:pt x="86" y="72"/>
                      <a:pt x="86" y="72"/>
                      <a:pt x="86" y="72"/>
                    </a:cubicBezTo>
                    <a:cubicBezTo>
                      <a:pt x="86" y="17"/>
                      <a:pt x="86" y="17"/>
                      <a:pt x="86" y="17"/>
                    </a:cubicBezTo>
                    <a:cubicBezTo>
                      <a:pt x="86" y="8"/>
                      <a:pt x="83" y="2"/>
                      <a:pt x="7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  <p:sp>
            <p:nvSpPr>
              <p:cNvPr id="45" name="Freeform 18"/>
              <p:cNvSpPr>
                <a:spLocks/>
              </p:cNvSpPr>
              <p:nvPr/>
            </p:nvSpPr>
            <p:spPr bwMode="black">
              <a:xfrm>
                <a:off x="9051925" y="4089928"/>
                <a:ext cx="265113" cy="206375"/>
              </a:xfrm>
              <a:custGeom>
                <a:avLst/>
                <a:gdLst>
                  <a:gd name="T0" fmla="*/ 30 w 71"/>
                  <a:gd name="T1" fmla="*/ 33 h 55"/>
                  <a:gd name="T2" fmla="*/ 18 w 71"/>
                  <a:gd name="T3" fmla="*/ 6 h 55"/>
                  <a:gd name="T4" fmla="*/ 6 w 71"/>
                  <a:gd name="T5" fmla="*/ 2 h 55"/>
                  <a:gd name="T6" fmla="*/ 2 w 71"/>
                  <a:gd name="T7" fmla="*/ 14 h 55"/>
                  <a:gd name="T8" fmla="*/ 20 w 71"/>
                  <a:gd name="T9" fmla="*/ 50 h 55"/>
                  <a:gd name="T10" fmla="*/ 25 w 71"/>
                  <a:gd name="T11" fmla="*/ 55 h 55"/>
                  <a:gd name="T12" fmla="*/ 27 w 71"/>
                  <a:gd name="T13" fmla="*/ 55 h 55"/>
                  <a:gd name="T14" fmla="*/ 33 w 71"/>
                  <a:gd name="T15" fmla="*/ 53 h 55"/>
                  <a:gd name="T16" fmla="*/ 67 w 71"/>
                  <a:gd name="T17" fmla="*/ 27 h 55"/>
                  <a:gd name="T18" fmla="*/ 69 w 71"/>
                  <a:gd name="T19" fmla="*/ 15 h 55"/>
                  <a:gd name="T20" fmla="*/ 56 w 71"/>
                  <a:gd name="T21" fmla="*/ 13 h 55"/>
                  <a:gd name="T22" fmla="*/ 30 w 71"/>
                  <a:gd name="T23" fmla="*/ 3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1" h="55">
                    <a:moveTo>
                      <a:pt x="30" y="33"/>
                    </a:moveTo>
                    <a:cubicBezTo>
                      <a:pt x="18" y="6"/>
                      <a:pt x="18" y="6"/>
                      <a:pt x="18" y="6"/>
                    </a:cubicBezTo>
                    <a:cubicBezTo>
                      <a:pt x="16" y="2"/>
                      <a:pt x="10" y="0"/>
                      <a:pt x="6" y="2"/>
                    </a:cubicBezTo>
                    <a:cubicBezTo>
                      <a:pt x="2" y="4"/>
                      <a:pt x="0" y="10"/>
                      <a:pt x="2" y="14"/>
                    </a:cubicBezTo>
                    <a:cubicBezTo>
                      <a:pt x="20" y="50"/>
                      <a:pt x="20" y="50"/>
                      <a:pt x="20" y="50"/>
                    </a:cubicBezTo>
                    <a:cubicBezTo>
                      <a:pt x="21" y="53"/>
                      <a:pt x="23" y="54"/>
                      <a:pt x="25" y="55"/>
                    </a:cubicBezTo>
                    <a:cubicBezTo>
                      <a:pt x="26" y="55"/>
                      <a:pt x="27" y="55"/>
                      <a:pt x="27" y="55"/>
                    </a:cubicBezTo>
                    <a:cubicBezTo>
                      <a:pt x="29" y="55"/>
                      <a:pt x="31" y="55"/>
                      <a:pt x="33" y="53"/>
                    </a:cubicBezTo>
                    <a:cubicBezTo>
                      <a:pt x="67" y="27"/>
                      <a:pt x="67" y="27"/>
                      <a:pt x="67" y="27"/>
                    </a:cubicBezTo>
                    <a:cubicBezTo>
                      <a:pt x="71" y="24"/>
                      <a:pt x="71" y="18"/>
                      <a:pt x="69" y="15"/>
                    </a:cubicBezTo>
                    <a:cubicBezTo>
                      <a:pt x="66" y="11"/>
                      <a:pt x="60" y="10"/>
                      <a:pt x="56" y="13"/>
                    </a:cubicBezTo>
                    <a:lnTo>
                      <a:pt x="30" y="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  <p:sp>
            <p:nvSpPr>
              <p:cNvPr id="46" name="Freeform 19"/>
              <p:cNvSpPr>
                <a:spLocks/>
              </p:cNvSpPr>
              <p:nvPr/>
            </p:nvSpPr>
            <p:spPr bwMode="black">
              <a:xfrm>
                <a:off x="8953500" y="3958166"/>
                <a:ext cx="90488" cy="165100"/>
              </a:xfrm>
              <a:custGeom>
                <a:avLst/>
                <a:gdLst>
                  <a:gd name="T0" fmla="*/ 24 w 24"/>
                  <a:gd name="T1" fmla="*/ 27 h 44"/>
                  <a:gd name="T2" fmla="*/ 24 w 24"/>
                  <a:gd name="T3" fmla="*/ 17 h 44"/>
                  <a:gd name="T4" fmla="*/ 24 w 24"/>
                  <a:gd name="T5" fmla="*/ 16 h 44"/>
                  <a:gd name="T6" fmla="*/ 0 w 24"/>
                  <a:gd name="T7" fmla="*/ 0 h 44"/>
                  <a:gd name="T8" fmla="*/ 0 w 24"/>
                  <a:gd name="T9" fmla="*/ 44 h 44"/>
                  <a:gd name="T10" fmla="*/ 24 w 24"/>
                  <a:gd name="T11" fmla="*/ 28 h 44"/>
                  <a:gd name="T12" fmla="*/ 24 w 24"/>
                  <a:gd name="T13" fmla="*/ 2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44">
                    <a:moveTo>
                      <a:pt x="24" y="27"/>
                    </a:moveTo>
                    <a:cubicBezTo>
                      <a:pt x="24" y="17"/>
                      <a:pt x="24" y="17"/>
                      <a:pt x="24" y="17"/>
                    </a:cubicBezTo>
                    <a:cubicBezTo>
                      <a:pt x="24" y="16"/>
                      <a:pt x="24" y="16"/>
                      <a:pt x="24" y="1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24" y="28"/>
                      <a:pt x="24" y="28"/>
                      <a:pt x="24" y="28"/>
                    </a:cubicBezTo>
                    <a:cubicBezTo>
                      <a:pt x="24" y="27"/>
                      <a:pt x="24" y="27"/>
                      <a:pt x="24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  <p:sp>
            <p:nvSpPr>
              <p:cNvPr id="47" name="Freeform 20"/>
              <p:cNvSpPr>
                <a:spLocks/>
              </p:cNvSpPr>
              <p:nvPr/>
            </p:nvSpPr>
            <p:spPr bwMode="black">
              <a:xfrm>
                <a:off x="9055100" y="4010553"/>
                <a:ext cx="68263" cy="60325"/>
              </a:xfrm>
              <a:custGeom>
                <a:avLst/>
                <a:gdLst>
                  <a:gd name="T0" fmla="*/ 3 w 18"/>
                  <a:gd name="T1" fmla="*/ 16 h 16"/>
                  <a:gd name="T2" fmla="*/ 15 w 18"/>
                  <a:gd name="T3" fmla="*/ 16 h 16"/>
                  <a:gd name="T4" fmla="*/ 18 w 18"/>
                  <a:gd name="T5" fmla="*/ 13 h 16"/>
                  <a:gd name="T6" fmla="*/ 18 w 18"/>
                  <a:gd name="T7" fmla="*/ 3 h 16"/>
                  <a:gd name="T8" fmla="*/ 15 w 18"/>
                  <a:gd name="T9" fmla="*/ 0 h 16"/>
                  <a:gd name="T10" fmla="*/ 3 w 18"/>
                  <a:gd name="T11" fmla="*/ 0 h 16"/>
                  <a:gd name="T12" fmla="*/ 0 w 18"/>
                  <a:gd name="T13" fmla="*/ 3 h 16"/>
                  <a:gd name="T14" fmla="*/ 0 w 18"/>
                  <a:gd name="T15" fmla="*/ 13 h 16"/>
                  <a:gd name="T16" fmla="*/ 3 w 18"/>
                  <a:gd name="T1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16">
                    <a:moveTo>
                      <a:pt x="3" y="16"/>
                    </a:moveTo>
                    <a:cubicBezTo>
                      <a:pt x="15" y="16"/>
                      <a:pt x="15" y="16"/>
                      <a:pt x="15" y="16"/>
                    </a:cubicBezTo>
                    <a:cubicBezTo>
                      <a:pt x="17" y="16"/>
                      <a:pt x="18" y="15"/>
                      <a:pt x="18" y="1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8" y="1"/>
                      <a:pt x="17" y="0"/>
                      <a:pt x="15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5"/>
                      <a:pt x="1" y="16"/>
                      <a:pt x="3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  <p:sp>
            <p:nvSpPr>
              <p:cNvPr id="48" name="Freeform 21"/>
              <p:cNvSpPr>
                <a:spLocks/>
              </p:cNvSpPr>
              <p:nvPr/>
            </p:nvSpPr>
            <p:spPr bwMode="black">
              <a:xfrm>
                <a:off x="8920162" y="3943878"/>
                <a:ext cx="19050" cy="195263"/>
              </a:xfrm>
              <a:custGeom>
                <a:avLst/>
                <a:gdLst>
                  <a:gd name="T0" fmla="*/ 3 w 5"/>
                  <a:gd name="T1" fmla="*/ 0 h 52"/>
                  <a:gd name="T2" fmla="*/ 2 w 5"/>
                  <a:gd name="T3" fmla="*/ 0 h 52"/>
                  <a:gd name="T4" fmla="*/ 0 w 5"/>
                  <a:gd name="T5" fmla="*/ 2 h 52"/>
                  <a:gd name="T6" fmla="*/ 0 w 5"/>
                  <a:gd name="T7" fmla="*/ 50 h 52"/>
                  <a:gd name="T8" fmla="*/ 2 w 5"/>
                  <a:gd name="T9" fmla="*/ 52 h 52"/>
                  <a:gd name="T10" fmla="*/ 3 w 5"/>
                  <a:gd name="T11" fmla="*/ 52 h 52"/>
                  <a:gd name="T12" fmla="*/ 5 w 5"/>
                  <a:gd name="T13" fmla="*/ 50 h 52"/>
                  <a:gd name="T14" fmla="*/ 5 w 5"/>
                  <a:gd name="T15" fmla="*/ 2 h 52"/>
                  <a:gd name="T16" fmla="*/ 3 w 5"/>
                  <a:gd name="T1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52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0" y="51"/>
                      <a:pt x="1" y="52"/>
                      <a:pt x="2" y="52"/>
                    </a:cubicBezTo>
                    <a:cubicBezTo>
                      <a:pt x="3" y="52"/>
                      <a:pt x="3" y="52"/>
                      <a:pt x="3" y="52"/>
                    </a:cubicBezTo>
                    <a:cubicBezTo>
                      <a:pt x="4" y="52"/>
                      <a:pt x="5" y="51"/>
                      <a:pt x="5" y="50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1"/>
                      <a:pt x="4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</p:grpSp>
        <p:sp>
          <p:nvSpPr>
            <p:cNvPr id="49" name="Freeform 15"/>
            <p:cNvSpPr>
              <a:spLocks noEditPoints="1"/>
            </p:cNvSpPr>
            <p:nvPr/>
          </p:nvSpPr>
          <p:spPr bwMode="black">
            <a:xfrm>
              <a:off x="8234796" y="2528412"/>
              <a:ext cx="548640" cy="548640"/>
            </a:xfrm>
            <a:custGeom>
              <a:avLst/>
              <a:gdLst>
                <a:gd name="T0" fmla="*/ 455 w 708"/>
                <a:gd name="T1" fmla="*/ 121 h 709"/>
                <a:gd name="T2" fmla="*/ 392 w 708"/>
                <a:gd name="T3" fmla="*/ 121 h 709"/>
                <a:gd name="T4" fmla="*/ 392 w 708"/>
                <a:gd name="T5" fmla="*/ 206 h 709"/>
                <a:gd name="T6" fmla="*/ 316 w 708"/>
                <a:gd name="T7" fmla="*/ 206 h 709"/>
                <a:gd name="T8" fmla="*/ 316 w 708"/>
                <a:gd name="T9" fmla="*/ 121 h 709"/>
                <a:gd name="T10" fmla="*/ 250 w 708"/>
                <a:gd name="T11" fmla="*/ 121 h 709"/>
                <a:gd name="T12" fmla="*/ 354 w 708"/>
                <a:gd name="T13" fmla="*/ 0 h 709"/>
                <a:gd name="T14" fmla="*/ 455 w 708"/>
                <a:gd name="T15" fmla="*/ 121 h 709"/>
                <a:gd name="T16" fmla="*/ 205 w 708"/>
                <a:gd name="T17" fmla="*/ 371 h 709"/>
                <a:gd name="T18" fmla="*/ 139 w 708"/>
                <a:gd name="T19" fmla="*/ 371 h 709"/>
                <a:gd name="T20" fmla="*/ 139 w 708"/>
                <a:gd name="T21" fmla="*/ 456 h 709"/>
                <a:gd name="T22" fmla="*/ 63 w 708"/>
                <a:gd name="T23" fmla="*/ 456 h 709"/>
                <a:gd name="T24" fmla="*/ 63 w 708"/>
                <a:gd name="T25" fmla="*/ 371 h 709"/>
                <a:gd name="T26" fmla="*/ 0 w 708"/>
                <a:gd name="T27" fmla="*/ 371 h 709"/>
                <a:gd name="T28" fmla="*/ 101 w 708"/>
                <a:gd name="T29" fmla="*/ 251 h 709"/>
                <a:gd name="T30" fmla="*/ 205 w 708"/>
                <a:gd name="T31" fmla="*/ 371 h 709"/>
                <a:gd name="T32" fmla="*/ 205 w 708"/>
                <a:gd name="T33" fmla="*/ 503 h 709"/>
                <a:gd name="T34" fmla="*/ 0 w 708"/>
                <a:gd name="T35" fmla="*/ 503 h 709"/>
                <a:gd name="T36" fmla="*/ 0 w 708"/>
                <a:gd name="T37" fmla="*/ 709 h 709"/>
                <a:gd name="T38" fmla="*/ 205 w 708"/>
                <a:gd name="T39" fmla="*/ 709 h 709"/>
                <a:gd name="T40" fmla="*/ 205 w 708"/>
                <a:gd name="T41" fmla="*/ 503 h 709"/>
                <a:gd name="T42" fmla="*/ 708 w 708"/>
                <a:gd name="T43" fmla="*/ 503 h 709"/>
                <a:gd name="T44" fmla="*/ 503 w 708"/>
                <a:gd name="T45" fmla="*/ 503 h 709"/>
                <a:gd name="T46" fmla="*/ 503 w 708"/>
                <a:gd name="T47" fmla="*/ 709 h 709"/>
                <a:gd name="T48" fmla="*/ 708 w 708"/>
                <a:gd name="T49" fmla="*/ 709 h 709"/>
                <a:gd name="T50" fmla="*/ 708 w 708"/>
                <a:gd name="T51" fmla="*/ 503 h 709"/>
                <a:gd name="T52" fmla="*/ 708 w 708"/>
                <a:gd name="T53" fmla="*/ 0 h 709"/>
                <a:gd name="T54" fmla="*/ 503 w 708"/>
                <a:gd name="T55" fmla="*/ 0 h 709"/>
                <a:gd name="T56" fmla="*/ 503 w 708"/>
                <a:gd name="T57" fmla="*/ 206 h 709"/>
                <a:gd name="T58" fmla="*/ 708 w 708"/>
                <a:gd name="T59" fmla="*/ 206 h 709"/>
                <a:gd name="T60" fmla="*/ 708 w 708"/>
                <a:gd name="T61" fmla="*/ 0 h 709"/>
                <a:gd name="T62" fmla="*/ 708 w 708"/>
                <a:gd name="T63" fmla="*/ 251 h 709"/>
                <a:gd name="T64" fmla="*/ 503 w 708"/>
                <a:gd name="T65" fmla="*/ 251 h 709"/>
                <a:gd name="T66" fmla="*/ 503 w 708"/>
                <a:gd name="T67" fmla="*/ 456 h 709"/>
                <a:gd name="T68" fmla="*/ 708 w 708"/>
                <a:gd name="T69" fmla="*/ 456 h 709"/>
                <a:gd name="T70" fmla="*/ 708 w 708"/>
                <a:gd name="T71" fmla="*/ 251 h 709"/>
                <a:gd name="T72" fmla="*/ 455 w 708"/>
                <a:gd name="T73" fmla="*/ 251 h 709"/>
                <a:gd name="T74" fmla="*/ 250 w 708"/>
                <a:gd name="T75" fmla="*/ 251 h 709"/>
                <a:gd name="T76" fmla="*/ 250 w 708"/>
                <a:gd name="T77" fmla="*/ 456 h 709"/>
                <a:gd name="T78" fmla="*/ 455 w 708"/>
                <a:gd name="T79" fmla="*/ 456 h 709"/>
                <a:gd name="T80" fmla="*/ 455 w 708"/>
                <a:gd name="T81" fmla="*/ 251 h 709"/>
                <a:gd name="T82" fmla="*/ 455 w 708"/>
                <a:gd name="T83" fmla="*/ 503 h 709"/>
                <a:gd name="T84" fmla="*/ 250 w 708"/>
                <a:gd name="T85" fmla="*/ 503 h 709"/>
                <a:gd name="T86" fmla="*/ 250 w 708"/>
                <a:gd name="T87" fmla="*/ 709 h 709"/>
                <a:gd name="T88" fmla="*/ 455 w 708"/>
                <a:gd name="T89" fmla="*/ 709 h 709"/>
                <a:gd name="T90" fmla="*/ 455 w 708"/>
                <a:gd name="T91" fmla="*/ 503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08" h="709">
                  <a:moveTo>
                    <a:pt x="455" y="121"/>
                  </a:moveTo>
                  <a:lnTo>
                    <a:pt x="392" y="121"/>
                  </a:lnTo>
                  <a:lnTo>
                    <a:pt x="392" y="206"/>
                  </a:lnTo>
                  <a:lnTo>
                    <a:pt x="316" y="206"/>
                  </a:lnTo>
                  <a:lnTo>
                    <a:pt x="316" y="121"/>
                  </a:lnTo>
                  <a:lnTo>
                    <a:pt x="250" y="121"/>
                  </a:lnTo>
                  <a:lnTo>
                    <a:pt x="354" y="0"/>
                  </a:lnTo>
                  <a:lnTo>
                    <a:pt x="455" y="121"/>
                  </a:lnTo>
                  <a:close/>
                  <a:moveTo>
                    <a:pt x="205" y="371"/>
                  </a:moveTo>
                  <a:lnTo>
                    <a:pt x="139" y="371"/>
                  </a:lnTo>
                  <a:lnTo>
                    <a:pt x="139" y="456"/>
                  </a:lnTo>
                  <a:lnTo>
                    <a:pt x="63" y="456"/>
                  </a:lnTo>
                  <a:lnTo>
                    <a:pt x="63" y="371"/>
                  </a:lnTo>
                  <a:lnTo>
                    <a:pt x="0" y="371"/>
                  </a:lnTo>
                  <a:lnTo>
                    <a:pt x="101" y="251"/>
                  </a:lnTo>
                  <a:lnTo>
                    <a:pt x="205" y="371"/>
                  </a:lnTo>
                  <a:close/>
                  <a:moveTo>
                    <a:pt x="205" y="503"/>
                  </a:moveTo>
                  <a:lnTo>
                    <a:pt x="0" y="503"/>
                  </a:lnTo>
                  <a:lnTo>
                    <a:pt x="0" y="709"/>
                  </a:lnTo>
                  <a:lnTo>
                    <a:pt x="205" y="709"/>
                  </a:lnTo>
                  <a:lnTo>
                    <a:pt x="205" y="503"/>
                  </a:lnTo>
                  <a:close/>
                  <a:moveTo>
                    <a:pt x="708" y="503"/>
                  </a:moveTo>
                  <a:lnTo>
                    <a:pt x="503" y="503"/>
                  </a:lnTo>
                  <a:lnTo>
                    <a:pt x="503" y="709"/>
                  </a:lnTo>
                  <a:lnTo>
                    <a:pt x="708" y="709"/>
                  </a:lnTo>
                  <a:lnTo>
                    <a:pt x="708" y="503"/>
                  </a:lnTo>
                  <a:close/>
                  <a:moveTo>
                    <a:pt x="708" y="0"/>
                  </a:moveTo>
                  <a:lnTo>
                    <a:pt x="503" y="0"/>
                  </a:lnTo>
                  <a:lnTo>
                    <a:pt x="503" y="206"/>
                  </a:lnTo>
                  <a:lnTo>
                    <a:pt x="708" y="206"/>
                  </a:lnTo>
                  <a:lnTo>
                    <a:pt x="708" y="0"/>
                  </a:lnTo>
                  <a:close/>
                  <a:moveTo>
                    <a:pt x="708" y="251"/>
                  </a:moveTo>
                  <a:lnTo>
                    <a:pt x="503" y="251"/>
                  </a:lnTo>
                  <a:lnTo>
                    <a:pt x="503" y="456"/>
                  </a:lnTo>
                  <a:lnTo>
                    <a:pt x="708" y="456"/>
                  </a:lnTo>
                  <a:lnTo>
                    <a:pt x="708" y="251"/>
                  </a:lnTo>
                  <a:close/>
                  <a:moveTo>
                    <a:pt x="455" y="251"/>
                  </a:moveTo>
                  <a:lnTo>
                    <a:pt x="250" y="251"/>
                  </a:lnTo>
                  <a:lnTo>
                    <a:pt x="250" y="456"/>
                  </a:lnTo>
                  <a:lnTo>
                    <a:pt x="455" y="456"/>
                  </a:lnTo>
                  <a:lnTo>
                    <a:pt x="455" y="251"/>
                  </a:lnTo>
                  <a:close/>
                  <a:moveTo>
                    <a:pt x="455" y="503"/>
                  </a:moveTo>
                  <a:lnTo>
                    <a:pt x="250" y="503"/>
                  </a:lnTo>
                  <a:lnTo>
                    <a:pt x="250" y="709"/>
                  </a:lnTo>
                  <a:lnTo>
                    <a:pt x="455" y="709"/>
                  </a:lnTo>
                  <a:lnTo>
                    <a:pt x="455" y="5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61737" tIns="30869" rIns="61737" bIns="30869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</p:grpSp>
      <p:sp>
        <p:nvSpPr>
          <p:cNvPr id="52" name="Rectangle 51"/>
          <p:cNvSpPr>
            <a:spLocks noChangeArrowheads="1"/>
          </p:cNvSpPr>
          <p:nvPr/>
        </p:nvSpPr>
        <p:spPr bwMode="auto">
          <a:xfrm>
            <a:off x="2870569" y="88905"/>
            <a:ext cx="5903537" cy="630938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 lIns="76197" tIns="38098" rIns="76197" bIns="38098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gradFill>
                  <a:gsLst>
                    <a:gs pos="95455">
                      <a:srgbClr val="C00000"/>
                    </a:gs>
                    <a:gs pos="75000">
                      <a:srgbClr val="C00000"/>
                    </a:gs>
                  </a:gsLst>
                  <a:lin ang="5400000" scaled="0"/>
                </a:gradFill>
                <a:effectLst/>
                <a:uLnTx/>
                <a:uFillTx/>
              </a:rPr>
              <a:t>This slide is required. </a:t>
            </a:r>
            <a:r>
              <a:rPr kumimoji="0" lang="en-US" sz="1800" b="1" i="0" u="sng" strike="noStrike" kern="0" cap="none" spc="0" normalizeH="0" baseline="0" noProof="0" dirty="0">
                <a:ln>
                  <a:noFill/>
                </a:ln>
                <a:gradFill>
                  <a:gsLst>
                    <a:gs pos="95455">
                      <a:srgbClr val="C00000"/>
                    </a:gs>
                    <a:gs pos="75000">
                      <a:srgbClr val="C00000"/>
                    </a:gs>
                  </a:gsLst>
                  <a:lin ang="5400000" scaled="0"/>
                </a:gradFill>
                <a:effectLst/>
                <a:uLnTx/>
                <a:uFillTx/>
              </a:rPr>
              <a:t>Do NOT delete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gradFill>
                  <a:gsLst>
                    <a:gs pos="95455">
                      <a:srgbClr val="C00000"/>
                    </a:gs>
                    <a:gs pos="75000">
                      <a:srgbClr val="C00000"/>
                    </a:gs>
                  </a:gsLst>
                  <a:lin ang="5400000" scaled="0"/>
                </a:gradFill>
                <a:effectLst/>
                <a:uLnTx/>
                <a:uFillTx/>
              </a:rPr>
              <a:t>.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gradFill>
                  <a:gsLst>
                    <a:gs pos="95455">
                      <a:srgbClr val="C00000"/>
                    </a:gs>
                    <a:gs pos="75000">
                      <a:srgbClr val="C00000"/>
                    </a:gs>
                  </a:gsLst>
                  <a:lin ang="5400000" scaled="0"/>
                </a:gradFill>
                <a:effectLst/>
                <a:uLnTx/>
                <a:uFillTx/>
              </a:rPr>
              <a:t>Please modify content, then delete this text box.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gradFill>
                <a:gsLst>
                  <a:gs pos="95455">
                    <a:srgbClr val="C00000"/>
                  </a:gs>
                  <a:gs pos="75000">
                    <a:srgbClr val="C00000"/>
                  </a:gs>
                </a:gsLst>
                <a:lin ang="5400000" scaled="0"/>
              </a:gradFill>
              <a:effectLst/>
              <a:uLnTx/>
              <a:uFillTx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4159266-D187-CEA5-F417-247E12DA59B6}"/>
              </a:ext>
            </a:extLst>
          </p:cNvPr>
          <p:cNvSpPr/>
          <p:nvPr/>
        </p:nvSpPr>
        <p:spPr>
          <a:xfrm>
            <a:off x="7714288" y="2096176"/>
            <a:ext cx="1828800" cy="1828800"/>
          </a:xfrm>
          <a:prstGeom prst="rect">
            <a:avLst/>
          </a:prstGeom>
          <a:solidFill>
            <a:srgbClr val="D9A8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qr code with black squares&#10;&#10;Description automatically generated with low confidence">
            <a:extLst>
              <a:ext uri="{FF2B5EF4-FFF2-40B4-BE49-F238E27FC236}">
                <a16:creationId xmlns:a16="http://schemas.microsoft.com/office/drawing/2014/main" id="{303A0944-29EE-B4C0-47E9-9D2DCFF556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638" y="2187616"/>
            <a:ext cx="1645920" cy="164592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511993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C726A1D-216C-E90A-EE3D-B71EE2330F90}"/>
              </a:ext>
            </a:extLst>
          </p:cNvPr>
          <p:cNvSpPr txBox="1"/>
          <p:nvPr/>
        </p:nvSpPr>
        <p:spPr>
          <a:xfrm>
            <a:off x="4083152" y="85599"/>
            <a:ext cx="5742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REMOVE SLIDE PRIOR TO FINALIZING PRESENTATION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1599A96-F23B-5D28-54C1-2DC992930D47}"/>
              </a:ext>
            </a:extLst>
          </p:cNvPr>
          <p:cNvSpPr txBox="1"/>
          <p:nvPr/>
        </p:nvSpPr>
        <p:spPr>
          <a:xfrm>
            <a:off x="1617541" y="85599"/>
            <a:ext cx="2465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#RIMSWRC Style Guide</a:t>
            </a:r>
            <a:r>
              <a:rPr lang="en-US" b="1" dirty="0"/>
              <a:t>: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9F22CF0-929A-68FB-1295-C2D255B4E8D8}"/>
              </a:ext>
            </a:extLst>
          </p:cNvPr>
          <p:cNvSpPr txBox="1"/>
          <p:nvPr/>
        </p:nvSpPr>
        <p:spPr>
          <a:xfrm>
            <a:off x="5009892" y="454931"/>
            <a:ext cx="1644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Accent Images: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BC80423-2D8E-6686-6DE3-EB10189970EB}"/>
              </a:ext>
            </a:extLst>
          </p:cNvPr>
          <p:cNvSpPr txBox="1"/>
          <p:nvPr/>
        </p:nvSpPr>
        <p:spPr>
          <a:xfrm>
            <a:off x="1617541" y="417456"/>
            <a:ext cx="1550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Accent Colors: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F8987F6-7086-E859-EA08-E6A1AC11A3D1}"/>
              </a:ext>
            </a:extLst>
          </p:cNvPr>
          <p:cNvSpPr/>
          <p:nvPr/>
        </p:nvSpPr>
        <p:spPr>
          <a:xfrm>
            <a:off x="1728662" y="810517"/>
            <a:ext cx="914400" cy="914400"/>
          </a:xfrm>
          <a:prstGeom prst="rect">
            <a:avLst/>
          </a:prstGeom>
          <a:solidFill>
            <a:srgbClr val="A3B9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25F196E-3F8D-04F2-0B22-764D30712BDB}"/>
              </a:ext>
            </a:extLst>
          </p:cNvPr>
          <p:cNvSpPr/>
          <p:nvPr/>
        </p:nvSpPr>
        <p:spPr>
          <a:xfrm>
            <a:off x="1728662" y="1821711"/>
            <a:ext cx="914400" cy="914400"/>
          </a:xfrm>
          <a:prstGeom prst="rect">
            <a:avLst/>
          </a:prstGeom>
          <a:solidFill>
            <a:srgbClr val="D9A8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30090FA-4EB3-B77C-2D12-C8D95FF22E02}"/>
              </a:ext>
            </a:extLst>
          </p:cNvPr>
          <p:cNvSpPr/>
          <p:nvPr/>
        </p:nvSpPr>
        <p:spPr>
          <a:xfrm>
            <a:off x="1728662" y="2832905"/>
            <a:ext cx="914400" cy="914400"/>
          </a:xfrm>
          <a:prstGeom prst="rect">
            <a:avLst/>
          </a:prstGeom>
          <a:solidFill>
            <a:srgbClr val="83A2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3E54AD3-E007-066B-7AC6-D716B9779B0D}"/>
              </a:ext>
            </a:extLst>
          </p:cNvPr>
          <p:cNvSpPr/>
          <p:nvPr/>
        </p:nvSpPr>
        <p:spPr>
          <a:xfrm>
            <a:off x="1728662" y="3844099"/>
            <a:ext cx="914400" cy="914400"/>
          </a:xfrm>
          <a:prstGeom prst="rect">
            <a:avLst/>
          </a:prstGeom>
          <a:solidFill>
            <a:srgbClr val="5355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19CA2E6-D1D9-BDE0-4ADB-7F600FC0E195}"/>
              </a:ext>
            </a:extLst>
          </p:cNvPr>
          <p:cNvSpPr txBox="1"/>
          <p:nvPr/>
        </p:nvSpPr>
        <p:spPr>
          <a:xfrm>
            <a:off x="2766629" y="812847"/>
            <a:ext cx="20858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Casper</a:t>
            </a:r>
          </a:p>
          <a:p>
            <a:r>
              <a:rPr lang="en-US" dirty="0"/>
              <a:t>R=163 G=185 B=201</a:t>
            </a:r>
          </a:p>
          <a:p>
            <a:r>
              <a:rPr lang="en-US" dirty="0"/>
              <a:t>HEX = #A3B9C9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D1BABA0-F1FF-FF2C-2B6A-6FD17EA597B6}"/>
              </a:ext>
            </a:extLst>
          </p:cNvPr>
          <p:cNvSpPr txBox="1"/>
          <p:nvPr/>
        </p:nvSpPr>
        <p:spPr>
          <a:xfrm>
            <a:off x="2766629" y="1821711"/>
            <a:ext cx="2085827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Cameo</a:t>
            </a:r>
          </a:p>
          <a:p>
            <a:r>
              <a:rPr lang="en-US" dirty="0"/>
              <a:t>R=217 G=168 B=153</a:t>
            </a:r>
          </a:p>
          <a:p>
            <a:r>
              <a:rPr lang="en-US" dirty="0"/>
              <a:t>HEX = #D9A899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BA095C7-68FE-2299-B5DC-77450F1EFD34}"/>
              </a:ext>
            </a:extLst>
          </p:cNvPr>
          <p:cNvSpPr txBox="1"/>
          <p:nvPr/>
        </p:nvSpPr>
        <p:spPr>
          <a:xfrm>
            <a:off x="2766629" y="2834977"/>
            <a:ext cx="20858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Nepal</a:t>
            </a:r>
          </a:p>
          <a:p>
            <a:r>
              <a:rPr lang="en-US" dirty="0"/>
              <a:t>R=131 G=162 B=192</a:t>
            </a:r>
          </a:p>
          <a:p>
            <a:r>
              <a:rPr lang="en-US" dirty="0"/>
              <a:t>HEX = #83A2C0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ADF9F50-71A4-CD8E-1E0D-8F9D0BF215FB}"/>
              </a:ext>
            </a:extLst>
          </p:cNvPr>
          <p:cNvSpPr txBox="1"/>
          <p:nvPr/>
        </p:nvSpPr>
        <p:spPr>
          <a:xfrm>
            <a:off x="2766629" y="3846471"/>
            <a:ext cx="1734770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Trout</a:t>
            </a:r>
          </a:p>
          <a:p>
            <a:r>
              <a:rPr lang="en-US" dirty="0"/>
              <a:t>R=83 G=85 B=99</a:t>
            </a:r>
          </a:p>
          <a:p>
            <a:r>
              <a:rPr lang="en-US" dirty="0"/>
              <a:t>HEX = #535563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11184C4E-B2D3-C9B9-D86C-03F4657021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85498" y="822489"/>
            <a:ext cx="4511970" cy="1691989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9A65E2D8-089E-808E-C1EC-D90F59DB0F0B}"/>
              </a:ext>
            </a:extLst>
          </p:cNvPr>
          <p:cNvSpPr/>
          <p:nvPr/>
        </p:nvSpPr>
        <p:spPr>
          <a:xfrm>
            <a:off x="1726474" y="4858067"/>
            <a:ext cx="914400" cy="914400"/>
          </a:xfrm>
          <a:prstGeom prst="rect">
            <a:avLst/>
          </a:prstGeom>
          <a:solidFill>
            <a:schemeClr val="bg1"/>
          </a:solidFill>
          <a:ln>
            <a:solidFill>
              <a:srgbClr val="231F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42CF29C-824F-D923-8E48-76FE49A7F192}"/>
              </a:ext>
            </a:extLst>
          </p:cNvPr>
          <p:cNvSpPr txBox="1"/>
          <p:nvPr/>
        </p:nvSpPr>
        <p:spPr>
          <a:xfrm>
            <a:off x="5009892" y="4735328"/>
            <a:ext cx="3311769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Fonts: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Conference Title - </a:t>
            </a:r>
            <a:r>
              <a:rPr lang="en-US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Roboto Bold Condensed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Theme - </a:t>
            </a:r>
            <a:r>
              <a:rPr lang="en-US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Gotham medium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Date  - </a:t>
            </a:r>
            <a:r>
              <a:rPr lang="en-US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Gotham bold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Location  - </a:t>
            </a:r>
            <a:r>
              <a:rPr lang="en-US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Gotham medium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Website -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Gotham medium</a:t>
            </a:r>
            <a:endParaRPr lang="en-US" b="1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83C38CB-A8F9-8062-734F-220BAFD11753}"/>
              </a:ext>
            </a:extLst>
          </p:cNvPr>
          <p:cNvSpPr txBox="1"/>
          <p:nvPr/>
        </p:nvSpPr>
        <p:spPr>
          <a:xfrm>
            <a:off x="2766628" y="4849137"/>
            <a:ext cx="212910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White</a:t>
            </a:r>
          </a:p>
          <a:p>
            <a:r>
              <a:rPr lang="en-US" dirty="0"/>
              <a:t>R=255 G=255 B=255</a:t>
            </a:r>
          </a:p>
          <a:p>
            <a:r>
              <a:rPr lang="en-US" dirty="0"/>
              <a:t>HEX = #FFFFFF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7DD2BC0-17E7-6402-707D-138B6236CE08}"/>
              </a:ext>
            </a:extLst>
          </p:cNvPr>
          <p:cNvGrpSpPr/>
          <p:nvPr/>
        </p:nvGrpSpPr>
        <p:grpSpPr>
          <a:xfrm>
            <a:off x="10569148" y="266380"/>
            <a:ext cx="1371600" cy="1371600"/>
            <a:chOff x="9672678" y="270265"/>
            <a:chExt cx="1371600" cy="137160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620806D1-0E36-7379-8752-9CE6461353C9}"/>
                </a:ext>
              </a:extLst>
            </p:cNvPr>
            <p:cNvSpPr/>
            <p:nvPr/>
          </p:nvSpPr>
          <p:spPr>
            <a:xfrm>
              <a:off x="9672678" y="270265"/>
              <a:ext cx="1371600" cy="1371600"/>
            </a:xfrm>
            <a:prstGeom prst="rect">
              <a:avLst/>
            </a:prstGeom>
            <a:solidFill>
              <a:srgbClr val="83A2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bg1"/>
                </a:solidFill>
                <a:latin typeface="Brandon Grotesque Black" panose="020B0A03020203060202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BC9D7E4A-767E-C44D-DC86-4EE679F336C4}"/>
                </a:ext>
              </a:extLst>
            </p:cNvPr>
            <p:cNvSpPr txBox="1"/>
            <p:nvPr/>
          </p:nvSpPr>
          <p:spPr>
            <a:xfrm>
              <a:off x="9672678" y="602122"/>
              <a:ext cx="1371600" cy="707886"/>
            </a:xfrm>
            <a:prstGeom prst="rect">
              <a:avLst/>
            </a:prstGeom>
            <a:solidFill>
              <a:srgbClr val="83A2C0"/>
            </a:solidFill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bg1"/>
                  </a:solidFill>
                  <a:latin typeface="Brandon Grotesque Black" panose="020B0A03020203060202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WRC</a:t>
              </a:r>
            </a:p>
          </p:txBody>
        </p: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20FF37CB-0771-1FF9-1B24-E3F36A8D205B}"/>
              </a:ext>
            </a:extLst>
          </p:cNvPr>
          <p:cNvSpPr/>
          <p:nvPr/>
        </p:nvSpPr>
        <p:spPr>
          <a:xfrm>
            <a:off x="1726474" y="5846699"/>
            <a:ext cx="914400" cy="914400"/>
          </a:xfrm>
          <a:prstGeom prst="rect">
            <a:avLst/>
          </a:prstGeom>
          <a:solidFill>
            <a:schemeClr val="tx1"/>
          </a:solidFill>
          <a:ln>
            <a:solidFill>
              <a:srgbClr val="231F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96825B0-5249-8457-9703-CAEFF006A616}"/>
              </a:ext>
            </a:extLst>
          </p:cNvPr>
          <p:cNvSpPr txBox="1"/>
          <p:nvPr/>
        </p:nvSpPr>
        <p:spPr>
          <a:xfrm>
            <a:off x="2764441" y="5849071"/>
            <a:ext cx="16177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Black:</a:t>
            </a:r>
          </a:p>
          <a:p>
            <a:r>
              <a:rPr lang="en-US" dirty="0"/>
              <a:t>R=0 G=0 B=0</a:t>
            </a:r>
          </a:p>
          <a:p>
            <a:r>
              <a:rPr lang="en-US" dirty="0"/>
              <a:t>HEX = #000000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4A6CE63-E757-49E6-2530-06B572480066}"/>
              </a:ext>
            </a:extLst>
          </p:cNvPr>
          <p:cNvGrpSpPr/>
          <p:nvPr/>
        </p:nvGrpSpPr>
        <p:grpSpPr>
          <a:xfrm>
            <a:off x="9724020" y="2803599"/>
            <a:ext cx="2216728" cy="3657600"/>
            <a:chOff x="8827550" y="2846387"/>
            <a:chExt cx="2216728" cy="3657600"/>
          </a:xfrm>
        </p:grpSpPr>
        <p:pic>
          <p:nvPicPr>
            <p:cNvPr id="49" name="Picture 48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B5A30AE6-1E87-41FD-3F9C-0AA3C9FF05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7550" y="5772467"/>
              <a:ext cx="2216728" cy="731520"/>
            </a:xfrm>
            <a:prstGeom prst="rect">
              <a:avLst/>
            </a:prstGeom>
          </p:spPr>
        </p:pic>
        <p:pic>
          <p:nvPicPr>
            <p:cNvPr id="50" name="Picture 49" descr="A black background with pink letters&#10;&#10;Description automatically generated">
              <a:extLst>
                <a:ext uri="{FF2B5EF4-FFF2-40B4-BE49-F238E27FC236}">
                  <a16:creationId xmlns:a16="http://schemas.microsoft.com/office/drawing/2014/main" id="{3531F0FC-DAF6-A5F4-CE11-1DE43D9D05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7550" y="3577907"/>
              <a:ext cx="2216728" cy="731520"/>
            </a:xfrm>
            <a:prstGeom prst="rect">
              <a:avLst/>
            </a:prstGeom>
          </p:spPr>
        </p:pic>
        <p:pic>
          <p:nvPicPr>
            <p:cNvPr id="51" name="Picture 50" descr="A black background with blue letters&#10;&#10;Description automatically generated">
              <a:extLst>
                <a:ext uri="{FF2B5EF4-FFF2-40B4-BE49-F238E27FC236}">
                  <a16:creationId xmlns:a16="http://schemas.microsoft.com/office/drawing/2014/main" id="{D897C269-BAFC-2267-603E-74E0C8D44A5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7550" y="2846387"/>
              <a:ext cx="2216728" cy="731520"/>
            </a:xfrm>
            <a:prstGeom prst="rect">
              <a:avLst/>
            </a:prstGeom>
          </p:spPr>
        </p:pic>
        <p:pic>
          <p:nvPicPr>
            <p:cNvPr id="52" name="Picture 51" descr="A blue text on a black background&#10;&#10;Description automatically generated">
              <a:extLst>
                <a:ext uri="{FF2B5EF4-FFF2-40B4-BE49-F238E27FC236}">
                  <a16:creationId xmlns:a16="http://schemas.microsoft.com/office/drawing/2014/main" id="{3C98419D-E1FD-7A73-6710-8C3F8A2D839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7550" y="4309427"/>
              <a:ext cx="2216728" cy="731520"/>
            </a:xfrm>
            <a:prstGeom prst="rect">
              <a:avLst/>
            </a:prstGeom>
          </p:spPr>
        </p:pic>
        <p:pic>
          <p:nvPicPr>
            <p:cNvPr id="53" name="Picture 52" descr="A black background with grey letters&#10;&#10;Description automatically generated">
              <a:extLst>
                <a:ext uri="{FF2B5EF4-FFF2-40B4-BE49-F238E27FC236}">
                  <a16:creationId xmlns:a16="http://schemas.microsoft.com/office/drawing/2014/main" id="{44E3E4C3-CEE4-BEEA-B380-F6B5E79669E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7550" y="5040947"/>
              <a:ext cx="2216728" cy="731520"/>
            </a:xfrm>
            <a:prstGeom prst="rect">
              <a:avLst/>
            </a:prstGeom>
          </p:spPr>
        </p:pic>
      </p:grpSp>
      <p:pic>
        <p:nvPicPr>
          <p:cNvPr id="54" name="Picture 5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6273C97-EEB5-07C6-AD1F-CB93659CDBF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497" y="3932439"/>
            <a:ext cx="1969477" cy="640080"/>
          </a:xfrm>
          <a:prstGeom prst="rect">
            <a:avLst/>
          </a:prstGeom>
        </p:spPr>
      </p:pic>
      <p:pic>
        <p:nvPicPr>
          <p:cNvPr id="55" name="Picture 54" descr="A black background with pink letters&#10;&#10;Description automatically generated">
            <a:extLst>
              <a:ext uri="{FF2B5EF4-FFF2-40B4-BE49-F238E27FC236}">
                <a16:creationId xmlns:a16="http://schemas.microsoft.com/office/drawing/2014/main" id="{2AE188D9-B118-6C31-37C1-DDAB093861B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099" y="2766757"/>
            <a:ext cx="1969477" cy="640080"/>
          </a:xfrm>
          <a:prstGeom prst="rect">
            <a:avLst/>
          </a:prstGeom>
        </p:spPr>
      </p:pic>
      <p:pic>
        <p:nvPicPr>
          <p:cNvPr id="56" name="Picture 5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6881C4AE-AB8E-20D0-ADDD-5BB54C9BD95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498" y="2763063"/>
            <a:ext cx="1969477" cy="640080"/>
          </a:xfrm>
          <a:prstGeom prst="rect">
            <a:avLst/>
          </a:prstGeom>
        </p:spPr>
      </p:pic>
      <p:pic>
        <p:nvPicPr>
          <p:cNvPr id="57" name="Picture 56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32187984-1DAA-F4D6-B5CE-6F76903D714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498" y="3347751"/>
            <a:ext cx="1969477" cy="640080"/>
          </a:xfrm>
          <a:prstGeom prst="rect">
            <a:avLst/>
          </a:prstGeom>
        </p:spPr>
      </p:pic>
      <p:pic>
        <p:nvPicPr>
          <p:cNvPr id="58" name="Picture 57" descr="A black background with grey text&#10;&#10;Description automatically generated">
            <a:extLst>
              <a:ext uri="{FF2B5EF4-FFF2-40B4-BE49-F238E27FC236}">
                <a16:creationId xmlns:a16="http://schemas.microsoft.com/office/drawing/2014/main" id="{DE4AF9A1-348B-B799-95D9-E68E242C443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099" y="3349444"/>
            <a:ext cx="1969477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826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3263" y="5728550"/>
            <a:ext cx="9889988" cy="1072372"/>
          </a:xfrm>
          <a:prstGeom prst="rect">
            <a:avLst/>
          </a:prstGeom>
          <a:noFill/>
        </p:spPr>
        <p:txBody>
          <a:bodyPr wrap="square" lIns="179285" tIns="143428" rIns="179285" bIns="143428" rtlCol="0">
            <a:spAutoFit/>
          </a:bodyPr>
          <a:lstStyle/>
          <a:p>
            <a:pPr>
              <a:buSzPct val="90000"/>
              <a:defRPr/>
            </a:pPr>
            <a:r>
              <a:rPr lang="en-US" sz="1568" spc="20" dirty="0">
                <a:gradFill>
                  <a:gsLst>
                    <a:gs pos="0">
                      <a:srgbClr val="353535"/>
                    </a:gs>
                    <a:gs pos="100000">
                      <a:srgbClr val="353535"/>
                    </a:gs>
                  </a:gsLst>
                </a:gradFill>
                <a:latin typeface="Segoe UI Semibold" panose="020B0702040204020203" pitchFamily="34" charset="0"/>
                <a:cs typeface="Segoe UI Semibold" panose="020B0702040204020203" pitchFamily="34" charset="0"/>
              </a:rPr>
              <a:t>Additional tips!</a:t>
            </a:r>
          </a:p>
          <a:p>
            <a:pPr>
              <a:spcBef>
                <a:spcPts val="784"/>
              </a:spcBef>
              <a:buSzPct val="90000"/>
              <a:defRPr/>
            </a:pPr>
            <a:r>
              <a:rPr lang="en-US" sz="1176" dirty="0">
                <a:gradFill>
                  <a:gsLst>
                    <a:gs pos="0">
                      <a:srgbClr val="353535"/>
                    </a:gs>
                    <a:gs pos="100000">
                      <a:srgbClr val="353535"/>
                    </a:gs>
                  </a:gsLst>
                  <a:lin ang="5400000" scaled="1"/>
                </a:gradFill>
                <a:latin typeface="Segoe UI Semibold" panose="020B0702040204020203" pitchFamily="34" charset="0"/>
                <a:cs typeface="Segoe UI Semibold" panose="020B0702040204020203" pitchFamily="34" charset="0"/>
              </a:rPr>
              <a:t>Be sure to run the Accessibility Checker! </a:t>
            </a:r>
            <a:r>
              <a:rPr lang="en-US" sz="1176" dirty="0">
                <a:gradFill>
                  <a:gsLst>
                    <a:gs pos="0">
                      <a:srgbClr val="353535"/>
                    </a:gs>
                    <a:gs pos="100000">
                      <a:srgbClr val="353535"/>
                    </a:gs>
                  </a:gsLst>
                  <a:lin ang="5400000" scaled="1"/>
                </a:gradFill>
                <a:latin typeface="Segoe UI" panose="020B0502040204020203" pitchFamily="34" charset="0"/>
                <a:cs typeface="Segoe UI" panose="020B0502040204020203" pitchFamily="34" charset="0"/>
              </a:rPr>
              <a:t>Go to </a:t>
            </a:r>
            <a:r>
              <a:rPr lang="en-US" sz="1176" dirty="0">
                <a:gradFill>
                  <a:gsLst>
                    <a:gs pos="0">
                      <a:srgbClr val="353535"/>
                    </a:gs>
                    <a:gs pos="100000">
                      <a:srgbClr val="353535"/>
                    </a:gs>
                  </a:gsLst>
                  <a:lin ang="5400000" scaled="1"/>
                </a:gradFill>
                <a:latin typeface="Segoe UI Semibold" panose="020B0702040204020203" pitchFamily="34" charset="0"/>
                <a:cs typeface="Segoe UI Semibold" panose="020B0702040204020203" pitchFamily="34" charset="0"/>
              </a:rPr>
              <a:t>File</a:t>
            </a:r>
            <a:r>
              <a:rPr lang="en-US" sz="1176" dirty="0">
                <a:gradFill>
                  <a:gsLst>
                    <a:gs pos="0">
                      <a:srgbClr val="353535"/>
                    </a:gs>
                    <a:gs pos="100000">
                      <a:srgbClr val="353535"/>
                    </a:gs>
                  </a:gsLst>
                  <a:lin ang="5400000" scaled="1"/>
                </a:gradFill>
                <a:latin typeface="Segoe UI" panose="020B0502040204020203" pitchFamily="34" charset="0"/>
                <a:cs typeface="Segoe UI" panose="020B0502040204020203" pitchFamily="34" charset="0"/>
              </a:rPr>
              <a:t>      click the </a:t>
            </a:r>
            <a:r>
              <a:rPr lang="en-US" sz="1176" dirty="0">
                <a:gradFill>
                  <a:gsLst>
                    <a:gs pos="0">
                      <a:srgbClr val="353535"/>
                    </a:gs>
                    <a:gs pos="100000">
                      <a:srgbClr val="353535"/>
                    </a:gs>
                  </a:gsLst>
                  <a:lin ang="5400000" scaled="1"/>
                </a:gradFill>
                <a:latin typeface="Segoe UI Semibold" panose="020B0702040204020203" pitchFamily="34" charset="0"/>
                <a:cs typeface="Segoe UI Semibold" panose="020B0702040204020203" pitchFamily="34" charset="0"/>
              </a:rPr>
              <a:t>Check for Issues </a:t>
            </a:r>
            <a:r>
              <a:rPr lang="en-US" sz="1176" dirty="0">
                <a:gradFill>
                  <a:gsLst>
                    <a:gs pos="0">
                      <a:srgbClr val="353535"/>
                    </a:gs>
                    <a:gs pos="100000">
                      <a:srgbClr val="353535"/>
                    </a:gs>
                  </a:gsLst>
                  <a:lin ang="5400000" scaled="1"/>
                </a:gradFill>
                <a:latin typeface="Segoe UI" panose="020B0502040204020203" pitchFamily="34" charset="0"/>
                <a:cs typeface="Segoe UI" panose="020B0502040204020203" pitchFamily="34" charset="0"/>
              </a:rPr>
              <a:t>drop down menu      click </a:t>
            </a:r>
            <a:r>
              <a:rPr lang="en-US" sz="1176" dirty="0">
                <a:gradFill>
                  <a:gsLst>
                    <a:gs pos="0">
                      <a:srgbClr val="353535"/>
                    </a:gs>
                    <a:gs pos="100000">
                      <a:srgbClr val="353535"/>
                    </a:gs>
                  </a:gsLst>
                  <a:lin ang="5400000" scaled="1"/>
                </a:gradFill>
                <a:latin typeface="Segoe UI Semibold" panose="020B0702040204020203" pitchFamily="34" charset="0"/>
                <a:cs typeface="Segoe UI Semibold" panose="020B0702040204020203" pitchFamily="34" charset="0"/>
              </a:rPr>
              <a:t>Check Accessibility</a:t>
            </a:r>
          </a:p>
          <a:p>
            <a:pPr>
              <a:spcBef>
                <a:spcPts val="588"/>
              </a:spcBef>
              <a:buSzPct val="90000"/>
              <a:defRPr/>
            </a:pPr>
            <a:r>
              <a:rPr lang="en-US" sz="1176" dirty="0">
                <a:gradFill>
                  <a:gsLst>
                    <a:gs pos="0">
                      <a:srgbClr val="353535"/>
                    </a:gs>
                    <a:gs pos="100000">
                      <a:srgbClr val="353535"/>
                    </a:gs>
                  </a:gsLst>
                  <a:lin ang="5400000" scaled="1"/>
                </a:gradFill>
                <a:latin typeface="Segoe UI Semibold" panose="020B0702040204020203" pitchFamily="34" charset="0"/>
                <a:cs typeface="Segoe UI Semibold" panose="020B0702040204020203" pitchFamily="34" charset="0"/>
              </a:rPr>
              <a:t>Visit the </a:t>
            </a:r>
            <a:r>
              <a:rPr lang="en-US" sz="1176" dirty="0">
                <a:gradFill>
                  <a:gsLst>
                    <a:gs pos="0">
                      <a:srgbClr val="353535"/>
                    </a:gs>
                    <a:gs pos="100000">
                      <a:srgbClr val="353535"/>
                    </a:gs>
                  </a:gsLst>
                  <a:lin ang="5400000" scaled="1"/>
                </a:gradFill>
                <a:latin typeface="Segoe UI Semibold" panose="020B0702040204020203" pitchFamily="34" charset="0"/>
                <a:cs typeface="Segoe UI Semibold" panose="020B0702040204020203" pitchFamily="34" charset="0"/>
                <a:hlinkClick r:id="rId2"/>
              </a:rPr>
              <a:t>Office Accessibility Center</a:t>
            </a:r>
            <a:r>
              <a:rPr lang="en-US" sz="1176" dirty="0">
                <a:gradFill>
                  <a:gsLst>
                    <a:gs pos="0">
                      <a:srgbClr val="353535"/>
                    </a:gs>
                    <a:gs pos="100000">
                      <a:srgbClr val="353535"/>
                    </a:gs>
                  </a:gsLst>
                  <a:lin ang="5400000" scaled="1"/>
                </a:gra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1176" dirty="0">
                <a:gradFill>
                  <a:gsLst>
                    <a:gs pos="0">
                      <a:srgbClr val="353535"/>
                    </a:gs>
                    <a:gs pos="100000">
                      <a:srgbClr val="353535"/>
                    </a:gs>
                  </a:gsLst>
                  <a:lin ang="5400000" scaled="1"/>
                </a:gradFill>
                <a:latin typeface="Segoe UI" panose="020B0502040204020203" pitchFamily="34" charset="0"/>
                <a:cs typeface="Segoe UI" panose="020B0502040204020203" pitchFamily="34" charset="0"/>
              </a:rPr>
              <a:t>to learn more about accessibility in PowerPoint</a:t>
            </a:r>
          </a:p>
        </p:txBody>
      </p:sp>
      <p:sp>
        <p:nvSpPr>
          <p:cNvPr id="3" name="Slide title"/>
          <p:cNvSpPr txBox="1">
            <a:spLocks/>
          </p:cNvSpPr>
          <p:nvPr/>
        </p:nvSpPr>
        <p:spPr>
          <a:xfrm>
            <a:off x="1215016" y="685139"/>
            <a:ext cx="10515600" cy="639586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dirty="0">
                <a:gradFill>
                  <a:gsLst>
                    <a:gs pos="0">
                      <a:srgbClr val="353535"/>
                    </a:gs>
                    <a:gs pos="100000">
                      <a:srgbClr val="353535"/>
                    </a:gs>
                  </a:gsLst>
                  <a:lin ang="5400000" scaled="0"/>
                </a:gradFill>
              </a:rPr>
              <a:t>Creating accessible content</a:t>
            </a:r>
          </a:p>
        </p:txBody>
      </p:sp>
      <p:sp>
        <p:nvSpPr>
          <p:cNvPr id="4" name="Accessiblity definition"/>
          <p:cNvSpPr txBox="1">
            <a:spLocks/>
          </p:cNvSpPr>
          <p:nvPr/>
        </p:nvSpPr>
        <p:spPr>
          <a:xfrm>
            <a:off x="1211633" y="1212232"/>
            <a:ext cx="11799542" cy="873629"/>
          </a:xfrm>
          <a:prstGeom prst="rect">
            <a:avLst/>
          </a:prstGeom>
        </p:spPr>
        <p:txBody>
          <a:bodyPr lIns="179285" tIns="143428" rIns="179285" bIns="143428"/>
          <a:lstStyle>
            <a:lvl1pPr marL="342900" marR="0" indent="-3429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4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584200" marR="0" indent="-2413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8001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0287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2573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67">
              <a:lnSpc>
                <a:spcPct val="100000"/>
              </a:lnSpc>
              <a:buNone/>
              <a:defRPr/>
            </a:pPr>
            <a:r>
              <a:rPr lang="en-US" sz="2000" dirty="0">
                <a:gradFill>
                  <a:gsLst>
                    <a:gs pos="0">
                      <a:srgbClr val="353535"/>
                    </a:gs>
                    <a:gs pos="100000">
                      <a:srgbClr val="353535"/>
                    </a:gs>
                  </a:gsLst>
                  <a:lin ang="5400000" scaled="1"/>
                </a:gradFill>
                <a:latin typeface="Segoe UI Light" panose="020B0502040204020203" pitchFamily="34" charset="0"/>
                <a:cs typeface="Segoe UI Light" panose="020B0502040204020203" pitchFamily="34" charset="0"/>
              </a:rPr>
              <a:t>Take the following steps to create accessible content that everyone can consume effectively.</a:t>
            </a:r>
          </a:p>
        </p:txBody>
      </p:sp>
      <p:sp>
        <p:nvSpPr>
          <p:cNvPr id="5" name="Contrast instructions text box"/>
          <p:cNvSpPr txBox="1">
            <a:spLocks/>
          </p:cNvSpPr>
          <p:nvPr/>
        </p:nvSpPr>
        <p:spPr>
          <a:xfrm>
            <a:off x="1211633" y="1854647"/>
            <a:ext cx="2331168" cy="3585699"/>
          </a:xfrm>
          <a:prstGeom prst="rect">
            <a:avLst/>
          </a:prstGeom>
        </p:spPr>
        <p:txBody>
          <a:bodyPr lIns="179285" tIns="143428" rIns="179285" bIns="143428"/>
          <a:lstStyle>
            <a:lvl1pPr marL="342900" marR="0" indent="-3429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4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584200" marR="0" indent="-2413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8001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0287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2573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67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568" spc="20" dirty="0">
                <a:gradFill>
                  <a:gsLst>
                    <a:gs pos="0">
                      <a:srgbClr val="353535"/>
                    </a:gs>
                    <a:gs pos="100000">
                      <a:srgbClr val="353535"/>
                    </a:gs>
                  </a:gsLst>
                </a:gradFill>
                <a:latin typeface="Segoe UI Semibold" panose="020B0702040204020203" pitchFamily="34" charset="0"/>
                <a:cs typeface="Segoe UI Semibold" panose="020B0702040204020203" pitchFamily="34" charset="0"/>
              </a:rPr>
              <a:t>Contrast</a:t>
            </a:r>
          </a:p>
          <a:p>
            <a:pPr marL="0" indent="0">
              <a:lnSpc>
                <a:spcPct val="100000"/>
              </a:lnSpc>
              <a:spcBef>
                <a:spcPts val="784"/>
              </a:spcBef>
              <a:buNone/>
              <a:defRPr/>
            </a:pPr>
            <a:r>
              <a:rPr lang="en-US" sz="1176" dirty="0">
                <a:gradFill>
                  <a:gsLst>
                    <a:gs pos="0">
                      <a:srgbClr val="353535"/>
                    </a:gs>
                    <a:gs pos="100000">
                      <a:srgbClr val="353535"/>
                    </a:gs>
                  </a:gsLst>
                  <a:lin ang="5400000" scaled="1"/>
                </a:gradFill>
                <a:latin typeface="Segoe UI" panose="020B0502040204020203" pitchFamily="34" charset="0"/>
                <a:cs typeface="Segoe UI" panose="020B0502040204020203" pitchFamily="34" charset="0"/>
              </a:rPr>
              <a:t>Use high contrast colors for maximum readability</a:t>
            </a:r>
          </a:p>
          <a:p>
            <a:pPr marL="0" indent="0" defTabSz="914367">
              <a:lnSpc>
                <a:spcPct val="100000"/>
              </a:lnSpc>
              <a:spcBef>
                <a:spcPts val="588"/>
              </a:spcBef>
              <a:buNone/>
              <a:defRPr/>
            </a:pPr>
            <a:r>
              <a:rPr lang="en-US" sz="1176" dirty="0">
                <a:gradFill>
                  <a:gsLst>
                    <a:gs pos="0">
                      <a:srgbClr val="353535"/>
                    </a:gs>
                    <a:gs pos="100000">
                      <a:srgbClr val="353535"/>
                    </a:gs>
                  </a:gsLst>
                  <a:lin ang="5400000" scaled="1"/>
                </a:gradFill>
                <a:latin typeface="Segoe UI" panose="020B0502040204020203" pitchFamily="34" charset="0"/>
                <a:cs typeface="Segoe UI" panose="020B0502040204020203" pitchFamily="34" charset="0"/>
              </a:rPr>
              <a:t>The recommended contrast ratio is at least 4.5:1</a:t>
            </a:r>
          </a:p>
          <a:p>
            <a:pPr marL="0" indent="0" defTabSz="914367">
              <a:lnSpc>
                <a:spcPct val="100000"/>
              </a:lnSpc>
              <a:spcBef>
                <a:spcPts val="588"/>
              </a:spcBef>
              <a:buNone/>
              <a:defRPr/>
            </a:pPr>
            <a:endParaRPr lang="en-US" sz="1176" dirty="0">
              <a:gradFill>
                <a:gsLst>
                  <a:gs pos="0">
                    <a:srgbClr val="353535"/>
                  </a:gs>
                  <a:gs pos="100000">
                    <a:srgbClr val="353535"/>
                  </a:gs>
                </a:gsLst>
                <a:lin ang="5400000" scaled="1"/>
              </a:gradFill>
              <a:latin typeface="+mn-lt"/>
            </a:endParaRPr>
          </a:p>
          <a:p>
            <a:pPr marL="0" indent="0" defTabSz="914367">
              <a:lnSpc>
                <a:spcPct val="100000"/>
              </a:lnSpc>
              <a:spcBef>
                <a:spcPts val="588"/>
              </a:spcBef>
              <a:buNone/>
              <a:defRPr/>
            </a:pPr>
            <a:endParaRPr lang="en-US" sz="1176" dirty="0">
              <a:gradFill>
                <a:gsLst>
                  <a:gs pos="0">
                    <a:srgbClr val="353535"/>
                  </a:gs>
                  <a:gs pos="100000">
                    <a:srgbClr val="353535"/>
                  </a:gs>
                </a:gsLst>
                <a:lin ang="5400000" scaled="1"/>
              </a:gradFill>
              <a:latin typeface="+mn-lt"/>
            </a:endParaRPr>
          </a:p>
          <a:p>
            <a:pPr marL="0" indent="0" defTabSz="914367">
              <a:lnSpc>
                <a:spcPct val="100000"/>
              </a:lnSpc>
              <a:spcBef>
                <a:spcPts val="588"/>
              </a:spcBef>
              <a:buNone/>
              <a:defRPr/>
            </a:pPr>
            <a:endParaRPr lang="en-US" sz="1176" dirty="0">
              <a:gradFill>
                <a:gsLst>
                  <a:gs pos="0">
                    <a:srgbClr val="353535"/>
                  </a:gs>
                  <a:gs pos="100000">
                    <a:srgbClr val="353535"/>
                  </a:gs>
                </a:gsLst>
                <a:lin ang="5400000" scaled="1"/>
              </a:gradFill>
              <a:latin typeface="+mn-lt"/>
            </a:endParaRPr>
          </a:p>
          <a:p>
            <a:pPr marL="0" indent="0">
              <a:lnSpc>
                <a:spcPct val="100000"/>
              </a:lnSpc>
              <a:spcBef>
                <a:spcPts val="1176"/>
              </a:spcBef>
              <a:buNone/>
              <a:defRPr/>
            </a:pPr>
            <a:r>
              <a:rPr lang="en-US" sz="1176" b="1" dirty="0">
                <a:gradFill>
                  <a:gsLst>
                    <a:gs pos="0">
                      <a:srgbClr val="353535"/>
                    </a:gs>
                    <a:gs pos="100000">
                      <a:srgbClr val="353535"/>
                    </a:gs>
                  </a:gsLst>
                  <a:lin ang="5400000" scaled="1"/>
                </a:gradFill>
                <a:latin typeface="Segoe UI" panose="020B0502040204020203" pitchFamily="34" charset="0"/>
                <a:cs typeface="Segoe UI" panose="020B0502040204020203" pitchFamily="34" charset="0"/>
              </a:rPr>
              <a:t>Color Contrast Analyzer</a:t>
            </a:r>
          </a:p>
          <a:p>
            <a:pPr marL="0" indent="0">
              <a:lnSpc>
                <a:spcPct val="110000"/>
              </a:lnSpc>
              <a:spcBef>
                <a:spcPts val="588"/>
              </a:spcBef>
              <a:buNone/>
              <a:defRPr/>
            </a:pPr>
            <a:r>
              <a:rPr lang="en-US" sz="980" dirty="0">
                <a:gradFill>
                  <a:gsLst>
                    <a:gs pos="0">
                      <a:srgbClr val="353535"/>
                    </a:gs>
                    <a:gs pos="100000">
                      <a:srgbClr val="353535"/>
                    </a:gs>
                  </a:gsLst>
                  <a:lin ang="5400000" scaled="1"/>
                </a:gradFill>
                <a:latin typeface="Segoe UI" panose="020B0502040204020203" pitchFamily="34" charset="0"/>
                <a:cs typeface="Segoe UI" panose="020B0502040204020203" pitchFamily="34" charset="0"/>
              </a:rPr>
              <a:t>Download this tool to determine the legibility of text and the contrast of visual elements</a:t>
            </a:r>
          </a:p>
        </p:txBody>
      </p:sp>
      <p:grpSp>
        <p:nvGrpSpPr>
          <p:cNvPr id="6" name="Text contrast exmple" descr="Graphic showing a comparison of contrasted text and background colors. The first block is light grey with dark grey text that reads &quot;Text&quot;. The second block is blue with white text that reads &quot;Text&quot;. The third block is light blue with white text that reads &quot;Text&quot; and a red slash over it." title="Contrast example"/>
          <p:cNvGrpSpPr/>
          <p:nvPr/>
        </p:nvGrpSpPr>
        <p:grpSpPr>
          <a:xfrm>
            <a:off x="1390606" y="3345024"/>
            <a:ext cx="1973221" cy="462106"/>
            <a:chOff x="457201" y="3851798"/>
            <a:chExt cx="2012788" cy="471372"/>
          </a:xfrm>
        </p:grpSpPr>
        <p:grpSp>
          <p:nvGrpSpPr>
            <p:cNvPr id="7" name="Group 6"/>
            <p:cNvGrpSpPr/>
            <p:nvPr/>
          </p:nvGrpSpPr>
          <p:grpSpPr>
            <a:xfrm>
              <a:off x="457201" y="3858427"/>
              <a:ext cx="2012788" cy="464743"/>
              <a:chOff x="457201" y="3958757"/>
              <a:chExt cx="2012788" cy="464743"/>
            </a:xfrm>
          </p:grpSpPr>
          <p:sp>
            <p:nvSpPr>
              <p:cNvPr id="9" name="Light blue text box example">
                <a:hlinkClick r:id="rId3"/>
              </p:cNvPr>
              <p:cNvSpPr txBox="1">
                <a:spLocks/>
              </p:cNvSpPr>
              <p:nvPr/>
            </p:nvSpPr>
            <p:spPr>
              <a:xfrm>
                <a:off x="1799060" y="3958757"/>
                <a:ext cx="670929" cy="464743"/>
              </a:xfrm>
              <a:prstGeom prst="rect">
                <a:avLst/>
              </a:prstGeom>
              <a:solidFill>
                <a:srgbClr val="00BCF2"/>
              </a:solidFill>
            </p:spPr>
            <p:txBody>
              <a:bodyPr wrap="square" lIns="179285" tIns="143428" rIns="179285" bIns="143428" anchor="ctr">
                <a:spAutoFit/>
              </a:bodyPr>
              <a:lstStyle>
                <a:lvl1pPr marL="342900" marR="0" indent="-342900" algn="l" defTabSz="932742" rtl="0" eaLnBrk="1" fontAlgn="auto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Pct val="90000"/>
                  <a:buFont typeface="Arial" pitchFamily="34" charset="0"/>
                  <a:buChar char="•"/>
                  <a:tabLst/>
                  <a:defRPr sz="4000" kern="1200" spc="0" baseline="0">
                    <a:gradFill>
                      <a:gsLst>
                        <a:gs pos="125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5400000" scaled="0"/>
                    </a:gradFill>
                    <a:latin typeface="+mj-lt"/>
                    <a:ea typeface="+mn-ea"/>
                    <a:cs typeface="+mn-cs"/>
                  </a:defRPr>
                </a:lvl1pPr>
                <a:lvl2pPr marL="584200" marR="0" indent="-241300" algn="l" defTabSz="932742" rtl="0" eaLnBrk="1" fontAlgn="auto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Pct val="90000"/>
                  <a:buFont typeface="Arial" pitchFamily="34" charset="0"/>
                  <a:buChar char="•"/>
                  <a:tabLst/>
                  <a:defRPr sz="2400" kern="1200" spc="0" baseline="0">
                    <a:gradFill>
                      <a:gsLst>
                        <a:gs pos="125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5400000" scaled="0"/>
                    </a:gradFill>
                    <a:latin typeface="+mn-lt"/>
                    <a:ea typeface="+mn-ea"/>
                    <a:cs typeface="+mn-cs"/>
                  </a:defRPr>
                </a:lvl2pPr>
                <a:lvl3pPr marL="800100" marR="0" indent="-228600" algn="l" defTabSz="932742" rtl="0" eaLnBrk="1" fontAlgn="auto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Pct val="90000"/>
                  <a:buFont typeface="Arial" pitchFamily="34" charset="0"/>
                  <a:buChar char="•"/>
                  <a:tabLst/>
                  <a:defRPr sz="2400" kern="1200" spc="0" baseline="0">
                    <a:gradFill>
                      <a:gsLst>
                        <a:gs pos="125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5400000" scaled="0"/>
                    </a:gradFill>
                    <a:latin typeface="+mn-lt"/>
                    <a:ea typeface="+mn-ea"/>
                    <a:cs typeface="+mn-cs"/>
                  </a:defRPr>
                </a:lvl3pPr>
                <a:lvl4pPr marL="1028700" marR="0" indent="-228600" algn="l" defTabSz="932742" rtl="0" eaLnBrk="1" fontAlgn="auto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Pct val="90000"/>
                  <a:buFont typeface="Arial" pitchFamily="34" charset="0"/>
                  <a:buChar char="•"/>
                  <a:tabLst/>
                  <a:defRPr sz="2000" kern="1200" spc="0" baseline="0">
                    <a:gradFill>
                      <a:gsLst>
                        <a:gs pos="125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5400000" scaled="0"/>
                    </a:gradFill>
                    <a:latin typeface="+mn-lt"/>
                    <a:ea typeface="+mn-ea"/>
                    <a:cs typeface="+mn-cs"/>
                  </a:defRPr>
                </a:lvl4pPr>
                <a:lvl5pPr marL="1257300" marR="0" indent="-228600" algn="l" defTabSz="932742" rtl="0" eaLnBrk="1" fontAlgn="auto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Pct val="90000"/>
                  <a:buFont typeface="Arial" pitchFamily="34" charset="0"/>
                  <a:buChar char="•"/>
                  <a:tabLst/>
                  <a:defRPr sz="2000" kern="1200" spc="0" baseline="0">
                    <a:gradFill>
                      <a:gsLst>
                        <a:gs pos="125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5400000" scaled="0"/>
                    </a:gradFill>
                    <a:latin typeface="+mn-lt"/>
                    <a:ea typeface="+mn-ea"/>
                    <a:cs typeface="+mn-cs"/>
                  </a:defRPr>
                </a:lvl5pPr>
                <a:lvl6pPr marL="2565040" indent="-233186" algn="l" defTabSz="932742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412" indent="-233186" algn="l" defTabSz="932742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97783" indent="-233186" algn="l" defTabSz="932742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964155" indent="-233186" algn="l" defTabSz="932742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914367">
                  <a:lnSpc>
                    <a:spcPct val="100000"/>
                  </a:lnSpc>
                  <a:spcBef>
                    <a:spcPts val="0"/>
                  </a:spcBef>
                  <a:spcAft>
                    <a:spcPts val="588"/>
                  </a:spcAft>
                  <a:buNone/>
                  <a:defRPr/>
                </a:pPr>
                <a:r>
                  <a:rPr lang="en-US" sz="1078" b="1" dirty="0">
                    <a:gradFill>
                      <a:gsLst>
                        <a:gs pos="11500">
                          <a:srgbClr val="FFFFFF"/>
                        </a:gs>
                        <a:gs pos="74000">
                          <a:srgbClr val="FFFFFF"/>
                        </a:gs>
                      </a:gsLst>
                    </a:gradFill>
                    <a:latin typeface="+mn-lt"/>
                  </a:rPr>
                  <a:t>Text</a:t>
                </a:r>
              </a:p>
            </p:txBody>
          </p:sp>
          <p:sp>
            <p:nvSpPr>
              <p:cNvPr id="10" name="Blue text box example">
                <a:hlinkClick r:id="rId3"/>
              </p:cNvPr>
              <p:cNvSpPr txBox="1">
                <a:spLocks/>
              </p:cNvSpPr>
              <p:nvPr/>
            </p:nvSpPr>
            <p:spPr>
              <a:xfrm>
                <a:off x="1128130" y="3958757"/>
                <a:ext cx="670929" cy="464743"/>
              </a:xfrm>
              <a:prstGeom prst="rect">
                <a:avLst/>
              </a:prstGeom>
              <a:solidFill>
                <a:srgbClr val="0078D7"/>
              </a:solidFill>
            </p:spPr>
            <p:txBody>
              <a:bodyPr wrap="square" lIns="179285" tIns="143428" rIns="179285" bIns="143428" anchor="ctr">
                <a:spAutoFit/>
              </a:bodyPr>
              <a:lstStyle>
                <a:lvl1pPr marL="342900" marR="0" indent="-342900" algn="l" defTabSz="932742" rtl="0" eaLnBrk="1" fontAlgn="auto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Pct val="90000"/>
                  <a:buFont typeface="Arial" pitchFamily="34" charset="0"/>
                  <a:buChar char="•"/>
                  <a:tabLst/>
                  <a:defRPr sz="4000" kern="1200" spc="0" baseline="0">
                    <a:gradFill>
                      <a:gsLst>
                        <a:gs pos="125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5400000" scaled="0"/>
                    </a:gradFill>
                    <a:latin typeface="+mj-lt"/>
                    <a:ea typeface="+mn-ea"/>
                    <a:cs typeface="+mn-cs"/>
                  </a:defRPr>
                </a:lvl1pPr>
                <a:lvl2pPr marL="584200" marR="0" indent="-241300" algn="l" defTabSz="932742" rtl="0" eaLnBrk="1" fontAlgn="auto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Pct val="90000"/>
                  <a:buFont typeface="Arial" pitchFamily="34" charset="0"/>
                  <a:buChar char="•"/>
                  <a:tabLst/>
                  <a:defRPr sz="2400" kern="1200" spc="0" baseline="0">
                    <a:gradFill>
                      <a:gsLst>
                        <a:gs pos="125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5400000" scaled="0"/>
                    </a:gradFill>
                    <a:latin typeface="+mn-lt"/>
                    <a:ea typeface="+mn-ea"/>
                    <a:cs typeface="+mn-cs"/>
                  </a:defRPr>
                </a:lvl2pPr>
                <a:lvl3pPr marL="800100" marR="0" indent="-228600" algn="l" defTabSz="932742" rtl="0" eaLnBrk="1" fontAlgn="auto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Pct val="90000"/>
                  <a:buFont typeface="Arial" pitchFamily="34" charset="0"/>
                  <a:buChar char="•"/>
                  <a:tabLst/>
                  <a:defRPr sz="2400" kern="1200" spc="0" baseline="0">
                    <a:gradFill>
                      <a:gsLst>
                        <a:gs pos="125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5400000" scaled="0"/>
                    </a:gradFill>
                    <a:latin typeface="+mn-lt"/>
                    <a:ea typeface="+mn-ea"/>
                    <a:cs typeface="+mn-cs"/>
                  </a:defRPr>
                </a:lvl3pPr>
                <a:lvl4pPr marL="1028700" marR="0" indent="-228600" algn="l" defTabSz="932742" rtl="0" eaLnBrk="1" fontAlgn="auto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Pct val="90000"/>
                  <a:buFont typeface="Arial" pitchFamily="34" charset="0"/>
                  <a:buChar char="•"/>
                  <a:tabLst/>
                  <a:defRPr sz="2000" kern="1200" spc="0" baseline="0">
                    <a:gradFill>
                      <a:gsLst>
                        <a:gs pos="125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5400000" scaled="0"/>
                    </a:gradFill>
                    <a:latin typeface="+mn-lt"/>
                    <a:ea typeface="+mn-ea"/>
                    <a:cs typeface="+mn-cs"/>
                  </a:defRPr>
                </a:lvl4pPr>
                <a:lvl5pPr marL="1257300" marR="0" indent="-228600" algn="l" defTabSz="932742" rtl="0" eaLnBrk="1" fontAlgn="auto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Pct val="90000"/>
                  <a:buFont typeface="Arial" pitchFamily="34" charset="0"/>
                  <a:buChar char="•"/>
                  <a:tabLst/>
                  <a:defRPr sz="2000" kern="1200" spc="0" baseline="0">
                    <a:gradFill>
                      <a:gsLst>
                        <a:gs pos="125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5400000" scaled="0"/>
                    </a:gradFill>
                    <a:latin typeface="+mn-lt"/>
                    <a:ea typeface="+mn-ea"/>
                    <a:cs typeface="+mn-cs"/>
                  </a:defRPr>
                </a:lvl5pPr>
                <a:lvl6pPr marL="2565040" indent="-233186" algn="l" defTabSz="932742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412" indent="-233186" algn="l" defTabSz="932742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97783" indent="-233186" algn="l" defTabSz="932742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964155" indent="-233186" algn="l" defTabSz="932742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914367">
                  <a:lnSpc>
                    <a:spcPct val="100000"/>
                  </a:lnSpc>
                  <a:spcBef>
                    <a:spcPts val="0"/>
                  </a:spcBef>
                  <a:spcAft>
                    <a:spcPts val="588"/>
                  </a:spcAft>
                  <a:buNone/>
                  <a:defRPr/>
                </a:pPr>
                <a:r>
                  <a:rPr lang="en-US" sz="1078" b="1" dirty="0">
                    <a:gradFill>
                      <a:gsLst>
                        <a:gs pos="11500">
                          <a:srgbClr val="FFFFFF"/>
                        </a:gs>
                        <a:gs pos="74000">
                          <a:srgbClr val="FFFFFF"/>
                        </a:gs>
                      </a:gsLst>
                    </a:gradFill>
                    <a:latin typeface="+mn-lt"/>
                  </a:rPr>
                  <a:t>Text</a:t>
                </a:r>
              </a:p>
            </p:txBody>
          </p:sp>
          <p:sp>
            <p:nvSpPr>
              <p:cNvPr id="11" name="Gray text box example">
                <a:hlinkClick r:id="rId3"/>
              </p:cNvPr>
              <p:cNvSpPr txBox="1">
                <a:spLocks/>
              </p:cNvSpPr>
              <p:nvPr/>
            </p:nvSpPr>
            <p:spPr>
              <a:xfrm>
                <a:off x="457201" y="3958757"/>
                <a:ext cx="670929" cy="464743"/>
              </a:xfrm>
              <a:prstGeom prst="rect">
                <a:avLst/>
              </a:prstGeom>
              <a:solidFill>
                <a:srgbClr val="F2F2F2"/>
              </a:solidFill>
            </p:spPr>
            <p:txBody>
              <a:bodyPr wrap="square" lIns="179285" tIns="143428" rIns="179285" bIns="143428" anchor="ctr">
                <a:spAutoFit/>
              </a:bodyPr>
              <a:lstStyle>
                <a:lvl1pPr marL="342900" marR="0" indent="-342900" algn="l" defTabSz="932742" rtl="0" eaLnBrk="1" fontAlgn="auto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Pct val="90000"/>
                  <a:buFont typeface="Arial" pitchFamily="34" charset="0"/>
                  <a:buChar char="•"/>
                  <a:tabLst/>
                  <a:defRPr sz="4000" kern="1200" spc="0" baseline="0">
                    <a:gradFill>
                      <a:gsLst>
                        <a:gs pos="125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5400000" scaled="0"/>
                    </a:gradFill>
                    <a:latin typeface="+mj-lt"/>
                    <a:ea typeface="+mn-ea"/>
                    <a:cs typeface="+mn-cs"/>
                  </a:defRPr>
                </a:lvl1pPr>
                <a:lvl2pPr marL="584200" marR="0" indent="-241300" algn="l" defTabSz="932742" rtl="0" eaLnBrk="1" fontAlgn="auto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Pct val="90000"/>
                  <a:buFont typeface="Arial" pitchFamily="34" charset="0"/>
                  <a:buChar char="•"/>
                  <a:tabLst/>
                  <a:defRPr sz="2400" kern="1200" spc="0" baseline="0">
                    <a:gradFill>
                      <a:gsLst>
                        <a:gs pos="125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5400000" scaled="0"/>
                    </a:gradFill>
                    <a:latin typeface="+mn-lt"/>
                    <a:ea typeface="+mn-ea"/>
                    <a:cs typeface="+mn-cs"/>
                  </a:defRPr>
                </a:lvl2pPr>
                <a:lvl3pPr marL="800100" marR="0" indent="-228600" algn="l" defTabSz="932742" rtl="0" eaLnBrk="1" fontAlgn="auto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Pct val="90000"/>
                  <a:buFont typeface="Arial" pitchFamily="34" charset="0"/>
                  <a:buChar char="•"/>
                  <a:tabLst/>
                  <a:defRPr sz="2400" kern="1200" spc="0" baseline="0">
                    <a:gradFill>
                      <a:gsLst>
                        <a:gs pos="125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5400000" scaled="0"/>
                    </a:gradFill>
                    <a:latin typeface="+mn-lt"/>
                    <a:ea typeface="+mn-ea"/>
                    <a:cs typeface="+mn-cs"/>
                  </a:defRPr>
                </a:lvl3pPr>
                <a:lvl4pPr marL="1028700" marR="0" indent="-228600" algn="l" defTabSz="932742" rtl="0" eaLnBrk="1" fontAlgn="auto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Pct val="90000"/>
                  <a:buFont typeface="Arial" pitchFamily="34" charset="0"/>
                  <a:buChar char="•"/>
                  <a:tabLst/>
                  <a:defRPr sz="2000" kern="1200" spc="0" baseline="0">
                    <a:gradFill>
                      <a:gsLst>
                        <a:gs pos="125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5400000" scaled="0"/>
                    </a:gradFill>
                    <a:latin typeface="+mn-lt"/>
                    <a:ea typeface="+mn-ea"/>
                    <a:cs typeface="+mn-cs"/>
                  </a:defRPr>
                </a:lvl4pPr>
                <a:lvl5pPr marL="1257300" marR="0" indent="-228600" algn="l" defTabSz="932742" rtl="0" eaLnBrk="1" fontAlgn="auto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Pct val="90000"/>
                  <a:buFont typeface="Arial" pitchFamily="34" charset="0"/>
                  <a:buChar char="•"/>
                  <a:tabLst/>
                  <a:defRPr sz="2000" kern="1200" spc="0" baseline="0">
                    <a:gradFill>
                      <a:gsLst>
                        <a:gs pos="125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5400000" scaled="0"/>
                    </a:gradFill>
                    <a:latin typeface="+mn-lt"/>
                    <a:ea typeface="+mn-ea"/>
                    <a:cs typeface="+mn-cs"/>
                  </a:defRPr>
                </a:lvl5pPr>
                <a:lvl6pPr marL="2565040" indent="-233186" algn="l" defTabSz="932742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412" indent="-233186" algn="l" defTabSz="932742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97783" indent="-233186" algn="l" defTabSz="932742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964155" indent="-233186" algn="l" defTabSz="932742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914367">
                  <a:lnSpc>
                    <a:spcPct val="100000"/>
                  </a:lnSpc>
                  <a:spcBef>
                    <a:spcPts val="0"/>
                  </a:spcBef>
                  <a:spcAft>
                    <a:spcPts val="588"/>
                  </a:spcAft>
                  <a:buNone/>
                  <a:defRPr/>
                </a:pPr>
                <a:r>
                  <a:rPr lang="en-US" sz="1078" b="1" dirty="0">
                    <a:gradFill>
                      <a:gsLst>
                        <a:gs pos="2500">
                          <a:srgbClr val="353535"/>
                        </a:gs>
                        <a:gs pos="100000">
                          <a:srgbClr val="353535"/>
                        </a:gs>
                      </a:gsLst>
                    </a:gradFill>
                    <a:latin typeface="+mn-lt"/>
                  </a:rPr>
                  <a:t>Text</a:t>
                </a:r>
              </a:p>
            </p:txBody>
          </p:sp>
        </p:grpSp>
        <p:cxnSp>
          <p:nvCxnSpPr>
            <p:cNvPr id="8" name="Red slash"/>
            <p:cNvCxnSpPr/>
            <p:nvPr/>
          </p:nvCxnSpPr>
          <p:spPr>
            <a:xfrm flipH="1">
              <a:off x="1799059" y="3851798"/>
              <a:ext cx="670930" cy="465022"/>
            </a:xfrm>
            <a:prstGeom prst="line">
              <a:avLst/>
            </a:prstGeom>
            <a:ln w="19050">
              <a:solidFill>
                <a:srgbClr val="D83B0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Download Button" descr="A blue block with the download symbol and text that reads &quot;Download&quot;. This is object has a link to http://www.paciellogroup.com/resources/contrastAnalyser" title="Color Contrast Analyzer link"/>
          <p:cNvGrpSpPr/>
          <p:nvPr/>
        </p:nvGrpSpPr>
        <p:grpSpPr>
          <a:xfrm>
            <a:off x="1390606" y="4978185"/>
            <a:ext cx="1973221" cy="455607"/>
            <a:chOff x="457201" y="4875348"/>
            <a:chExt cx="2144166" cy="464743"/>
          </a:xfrm>
        </p:grpSpPr>
        <p:sp>
          <p:nvSpPr>
            <p:cNvPr id="13" name="Download label">
              <a:hlinkClick r:id="rId3"/>
            </p:cNvPr>
            <p:cNvSpPr txBox="1">
              <a:spLocks/>
            </p:cNvSpPr>
            <p:nvPr/>
          </p:nvSpPr>
          <p:spPr>
            <a:xfrm>
              <a:off x="457201" y="4875348"/>
              <a:ext cx="2144166" cy="464743"/>
            </a:xfrm>
            <a:prstGeom prst="rect">
              <a:avLst/>
            </a:prstGeom>
            <a:solidFill>
              <a:srgbClr val="0078D7"/>
            </a:solidFill>
          </p:spPr>
          <p:txBody>
            <a:bodyPr wrap="square" lIns="143428" tIns="143428" rIns="143428" bIns="143428" anchor="ctr">
              <a:spAutoFit/>
            </a:bodyPr>
            <a:lstStyle>
              <a:lvl1pPr marL="342900" marR="0" indent="-342900" algn="l" defTabSz="932742" rtl="0" eaLnBrk="1" fontAlgn="auto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Arial" pitchFamily="34" charset="0"/>
                <a:buChar char="•"/>
                <a:tabLst/>
                <a:defRPr sz="4000" kern="1200" spc="0" baseline="0">
                  <a:gradFill>
                    <a:gsLst>
                      <a:gs pos="125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latin typeface="+mj-lt"/>
                  <a:ea typeface="+mn-ea"/>
                  <a:cs typeface="+mn-cs"/>
                </a:defRPr>
              </a:lvl1pPr>
              <a:lvl2pPr marL="584200" marR="0" indent="-241300" algn="l" defTabSz="932742" rtl="0" eaLnBrk="1" fontAlgn="auto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Arial" pitchFamily="34" charset="0"/>
                <a:buChar char="•"/>
                <a:tabLst/>
                <a:defRPr sz="2400" kern="1200" spc="0" baseline="0">
                  <a:gradFill>
                    <a:gsLst>
                      <a:gs pos="125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2pPr>
              <a:lvl3pPr marL="800100" marR="0" indent="-228600" algn="l" defTabSz="932742" rtl="0" eaLnBrk="1" fontAlgn="auto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Arial" pitchFamily="34" charset="0"/>
                <a:buChar char="•"/>
                <a:tabLst/>
                <a:defRPr sz="2400" kern="1200" spc="0" baseline="0">
                  <a:gradFill>
                    <a:gsLst>
                      <a:gs pos="125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3pPr>
              <a:lvl4pPr marL="1028700" marR="0" indent="-228600" algn="l" defTabSz="932742" rtl="0" eaLnBrk="1" fontAlgn="auto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Arial" pitchFamily="34" charset="0"/>
                <a:buChar char="•"/>
                <a:tabLst/>
                <a:defRPr sz="2000" kern="1200" spc="0" baseline="0">
                  <a:gradFill>
                    <a:gsLst>
                      <a:gs pos="125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4pPr>
              <a:lvl5pPr marL="1257300" marR="0" indent="-228600" algn="l" defTabSz="932742" rtl="0" eaLnBrk="1" fontAlgn="auto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Arial" pitchFamily="34" charset="0"/>
                <a:buChar char="•"/>
                <a:tabLst/>
                <a:defRPr sz="2000" kern="1200" spc="0" baseline="0">
                  <a:gradFill>
                    <a:gsLst>
                      <a:gs pos="125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5pPr>
              <a:lvl6pPr marL="2565040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412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97783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64155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defTabSz="914367">
                <a:lnSpc>
                  <a:spcPct val="100000"/>
                </a:lnSpc>
                <a:spcBef>
                  <a:spcPts val="0"/>
                </a:spcBef>
                <a:spcAft>
                  <a:spcPts val="588"/>
                </a:spcAft>
                <a:buNone/>
                <a:defRPr/>
              </a:pPr>
              <a:r>
                <a:rPr lang="en-US" sz="1078" b="1" dirty="0">
                  <a:gradFill>
                    <a:gsLst>
                      <a:gs pos="11500">
                        <a:srgbClr val="FFFFFF"/>
                      </a:gs>
                      <a:gs pos="74000">
                        <a:srgbClr val="FFFFFF"/>
                      </a:gs>
                    </a:gsLst>
                  </a:gradFill>
                  <a:latin typeface="+mn-lt"/>
                </a:rPr>
                <a:t>Download</a:t>
              </a:r>
            </a:p>
          </p:txBody>
        </p:sp>
        <p:sp>
          <p:nvSpPr>
            <p:cNvPr id="14" name="Download button"/>
            <p:cNvSpPr>
              <a:spLocks noChangeAspect="1" noEditPoints="1"/>
            </p:cNvSpPr>
            <p:nvPr/>
          </p:nvSpPr>
          <p:spPr bwMode="auto">
            <a:xfrm>
              <a:off x="950966" y="5020486"/>
              <a:ext cx="93930" cy="161766"/>
            </a:xfrm>
            <a:custGeom>
              <a:avLst/>
              <a:gdLst>
                <a:gd name="T0" fmla="*/ 144 w 144"/>
                <a:gd name="T1" fmla="*/ 132 h 248"/>
                <a:gd name="T2" fmla="*/ 72 w 144"/>
                <a:gd name="T3" fmla="*/ 203 h 248"/>
                <a:gd name="T4" fmla="*/ 0 w 144"/>
                <a:gd name="T5" fmla="*/ 132 h 248"/>
                <a:gd name="T6" fmla="*/ 72 w 144"/>
                <a:gd name="T7" fmla="*/ 203 h 248"/>
                <a:gd name="T8" fmla="*/ 72 w 144"/>
                <a:gd name="T9" fmla="*/ 0 h 248"/>
                <a:gd name="T10" fmla="*/ 0 w 144"/>
                <a:gd name="T11" fmla="*/ 248 h 248"/>
                <a:gd name="T12" fmla="*/ 144 w 144"/>
                <a:gd name="T13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248">
                  <a:moveTo>
                    <a:pt x="144" y="132"/>
                  </a:moveTo>
                  <a:lnTo>
                    <a:pt x="72" y="203"/>
                  </a:lnTo>
                  <a:lnTo>
                    <a:pt x="0" y="132"/>
                  </a:lnTo>
                  <a:moveTo>
                    <a:pt x="72" y="203"/>
                  </a:moveTo>
                  <a:lnTo>
                    <a:pt x="72" y="0"/>
                  </a:lnTo>
                  <a:moveTo>
                    <a:pt x="0" y="248"/>
                  </a:moveTo>
                  <a:lnTo>
                    <a:pt x="144" y="248"/>
                  </a:lnTo>
                </a:path>
              </a:pathLst>
            </a:custGeom>
            <a:noFill/>
            <a:ln w="190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endParaRPr lang="en-US" sz="882" dirty="0">
                <a:gradFill>
                  <a:gsLst>
                    <a:gs pos="0">
                      <a:srgbClr val="505050"/>
                    </a:gs>
                    <a:gs pos="100000">
                      <a:srgbClr val="505050"/>
                    </a:gs>
                  </a:gsLst>
                  <a:lin ang="5400000" scaled="1"/>
                </a:gradFill>
              </a:endParaRPr>
            </a:p>
          </p:txBody>
        </p:sp>
      </p:grpSp>
      <p:sp>
        <p:nvSpPr>
          <p:cNvPr id="15" name="Shape &amp; color instruciton text box"/>
          <p:cNvSpPr txBox="1">
            <a:spLocks/>
          </p:cNvSpPr>
          <p:nvPr/>
        </p:nvSpPr>
        <p:spPr>
          <a:xfrm>
            <a:off x="3815918" y="1912892"/>
            <a:ext cx="2352339" cy="3585699"/>
          </a:xfrm>
          <a:prstGeom prst="rect">
            <a:avLst/>
          </a:prstGeom>
        </p:spPr>
        <p:txBody>
          <a:bodyPr lIns="179285" tIns="143428" rIns="179285" bIns="143428"/>
          <a:lstStyle>
            <a:lvl1pPr marL="342900" marR="0" indent="-3429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4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584200" marR="0" indent="-2413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8001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0287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2573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568" spc="20" dirty="0">
                <a:gradFill>
                  <a:gsLst>
                    <a:gs pos="0">
                      <a:srgbClr val="353535"/>
                    </a:gs>
                    <a:gs pos="100000">
                      <a:srgbClr val="353535"/>
                    </a:gs>
                  </a:gsLst>
                </a:gradFill>
                <a:latin typeface="Segoe UI Semibold" panose="020B0702040204020203" pitchFamily="34" charset="0"/>
                <a:cs typeface="Segoe UI Semibold" panose="020B0702040204020203" pitchFamily="34" charset="0"/>
              </a:rPr>
              <a:t>Shape and color</a:t>
            </a:r>
          </a:p>
          <a:p>
            <a:pPr marL="0" indent="0">
              <a:lnSpc>
                <a:spcPct val="100000"/>
              </a:lnSpc>
              <a:spcBef>
                <a:spcPts val="784"/>
              </a:spcBef>
              <a:buNone/>
              <a:defRPr/>
            </a:pPr>
            <a:r>
              <a:rPr lang="en-US" sz="1176" dirty="0">
                <a:gradFill>
                  <a:gsLst>
                    <a:gs pos="0">
                      <a:srgbClr val="353535"/>
                    </a:gs>
                    <a:gs pos="100000">
                      <a:srgbClr val="353535"/>
                    </a:gs>
                  </a:gsLst>
                  <a:lin ang="5400000" scaled="1"/>
                </a:gradFill>
                <a:latin typeface="Segoe UI" panose="020B0502040204020203" pitchFamily="34" charset="0"/>
                <a:cs typeface="Segoe UI" panose="020B0502040204020203" pitchFamily="34" charset="0"/>
              </a:rPr>
              <a:t>Use different shapes with a legend to indicate statuses to accommodate for color blindness</a:t>
            </a:r>
          </a:p>
          <a:p>
            <a:pPr marL="0" indent="0">
              <a:lnSpc>
                <a:spcPct val="100000"/>
              </a:lnSpc>
              <a:spcBef>
                <a:spcPts val="1176"/>
              </a:spcBef>
              <a:buNone/>
              <a:defRPr/>
            </a:pPr>
            <a:r>
              <a:rPr lang="en-US" sz="1176" b="1" dirty="0">
                <a:gradFill>
                  <a:gsLst>
                    <a:gs pos="0">
                      <a:srgbClr val="353535"/>
                    </a:gs>
                    <a:gs pos="100000">
                      <a:srgbClr val="353535"/>
                    </a:gs>
                  </a:gsLst>
                  <a:lin ang="5400000" scaled="1"/>
                </a:gradFill>
                <a:latin typeface="Segoe UI" panose="020B0502040204020203" pitchFamily="34" charset="0"/>
                <a:cs typeface="Segoe UI" panose="020B0502040204020203" pitchFamily="34" charset="0"/>
              </a:rPr>
              <a:t>Example: </a:t>
            </a:r>
          </a:p>
          <a:p>
            <a:pPr marL="0" indent="0" defTabSz="914367">
              <a:lnSpc>
                <a:spcPct val="100000"/>
              </a:lnSpc>
              <a:buNone/>
              <a:defRPr/>
            </a:pPr>
            <a:endParaRPr lang="en-US" sz="1176" dirty="0">
              <a:gradFill>
                <a:gsLst>
                  <a:gs pos="0">
                    <a:srgbClr val="353535"/>
                  </a:gs>
                  <a:gs pos="100000">
                    <a:srgbClr val="353535"/>
                  </a:gs>
                </a:gsLst>
                <a:lin ang="5400000" scaled="1"/>
              </a:gradFill>
              <a:latin typeface="+mn-lt"/>
            </a:endParaRPr>
          </a:p>
        </p:txBody>
      </p:sp>
      <p:grpSp>
        <p:nvGrpSpPr>
          <p:cNvPr id="16" name="Shape usage example" descr="This is a light grey box with three lines of text that read Subject 1 with a green circle next to it, Subject 2 with a yellow triangle, and Subject 3 with a red X. Each shape has a corresponding category assigned in a key at the bottom of the graphic. The green circle is titled C1, yellow triangle titled C2, and red X titled C3." title="Graphic with multiple subjects and categories"/>
          <p:cNvGrpSpPr/>
          <p:nvPr/>
        </p:nvGrpSpPr>
        <p:grpSpPr>
          <a:xfrm>
            <a:off x="3994892" y="3589494"/>
            <a:ext cx="2063788" cy="1881821"/>
            <a:chOff x="2835115" y="4084309"/>
            <a:chExt cx="2105171" cy="1919555"/>
          </a:xfrm>
        </p:grpSpPr>
        <p:sp>
          <p:nvSpPr>
            <p:cNvPr id="17" name="Background and text">
              <a:hlinkClick r:id="rId3"/>
            </p:cNvPr>
            <p:cNvSpPr txBox="1">
              <a:spLocks/>
            </p:cNvSpPr>
            <p:nvPr/>
          </p:nvSpPr>
          <p:spPr>
            <a:xfrm>
              <a:off x="2835115" y="4084309"/>
              <a:ext cx="2012787" cy="1919555"/>
            </a:xfrm>
            <a:prstGeom prst="rect">
              <a:avLst/>
            </a:prstGeom>
            <a:solidFill>
              <a:srgbClr val="F2F2F2"/>
            </a:solidFill>
          </p:spPr>
          <p:txBody>
            <a:bodyPr wrap="square" lIns="179285" tIns="143428" rIns="179285" bIns="143428" anchor="t">
              <a:noAutofit/>
            </a:bodyPr>
            <a:lstStyle>
              <a:lvl1pPr marL="342900" marR="0" indent="-342900" algn="l" defTabSz="932742" rtl="0" eaLnBrk="1" fontAlgn="auto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Arial" pitchFamily="34" charset="0"/>
                <a:buChar char="•"/>
                <a:tabLst/>
                <a:defRPr sz="4000" kern="1200" spc="0" baseline="0">
                  <a:gradFill>
                    <a:gsLst>
                      <a:gs pos="125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latin typeface="+mj-lt"/>
                  <a:ea typeface="+mn-ea"/>
                  <a:cs typeface="+mn-cs"/>
                </a:defRPr>
              </a:lvl1pPr>
              <a:lvl2pPr marL="584200" marR="0" indent="-241300" algn="l" defTabSz="932742" rtl="0" eaLnBrk="1" fontAlgn="auto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Arial" pitchFamily="34" charset="0"/>
                <a:buChar char="•"/>
                <a:tabLst/>
                <a:defRPr sz="2400" kern="1200" spc="0" baseline="0">
                  <a:gradFill>
                    <a:gsLst>
                      <a:gs pos="125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2pPr>
              <a:lvl3pPr marL="800100" marR="0" indent="-228600" algn="l" defTabSz="932742" rtl="0" eaLnBrk="1" fontAlgn="auto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Arial" pitchFamily="34" charset="0"/>
                <a:buChar char="•"/>
                <a:tabLst/>
                <a:defRPr sz="2400" kern="1200" spc="0" baseline="0">
                  <a:gradFill>
                    <a:gsLst>
                      <a:gs pos="125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3pPr>
              <a:lvl4pPr marL="1028700" marR="0" indent="-228600" algn="l" defTabSz="932742" rtl="0" eaLnBrk="1" fontAlgn="auto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Arial" pitchFamily="34" charset="0"/>
                <a:buChar char="•"/>
                <a:tabLst/>
                <a:defRPr sz="2000" kern="1200" spc="0" baseline="0">
                  <a:gradFill>
                    <a:gsLst>
                      <a:gs pos="125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4pPr>
              <a:lvl5pPr marL="1257300" marR="0" indent="-228600" algn="l" defTabSz="932742" rtl="0" eaLnBrk="1" fontAlgn="auto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Arial" pitchFamily="34" charset="0"/>
                <a:buChar char="•"/>
                <a:tabLst/>
                <a:defRPr sz="2000" kern="1200" spc="0" baseline="0">
                  <a:gradFill>
                    <a:gsLst>
                      <a:gs pos="125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5pPr>
              <a:lvl6pPr marL="2565040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412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97783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64155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914367">
                <a:lnSpc>
                  <a:spcPct val="200000"/>
                </a:lnSpc>
                <a:spcBef>
                  <a:spcPts val="0"/>
                </a:spcBef>
                <a:spcAft>
                  <a:spcPts val="588"/>
                </a:spcAft>
                <a:buNone/>
                <a:defRPr/>
              </a:pPr>
              <a:r>
                <a:rPr lang="en-US" sz="1078" b="1" dirty="0">
                  <a:gradFill>
                    <a:gsLst>
                      <a:gs pos="2500">
                        <a:srgbClr val="353535"/>
                      </a:gs>
                      <a:gs pos="100000">
                        <a:srgbClr val="353535"/>
                      </a:gs>
                    </a:gsLst>
                  </a:gradFill>
                  <a:latin typeface="+mn-lt"/>
                </a:rPr>
                <a:t>Subject 1</a:t>
              </a:r>
            </a:p>
            <a:p>
              <a:pPr marL="0" indent="0" defTabSz="914367">
                <a:lnSpc>
                  <a:spcPct val="200000"/>
                </a:lnSpc>
                <a:spcBef>
                  <a:spcPts val="0"/>
                </a:spcBef>
                <a:spcAft>
                  <a:spcPts val="588"/>
                </a:spcAft>
                <a:buNone/>
                <a:defRPr/>
              </a:pPr>
              <a:r>
                <a:rPr lang="en-US" sz="1078" b="1" dirty="0">
                  <a:gradFill>
                    <a:gsLst>
                      <a:gs pos="2500">
                        <a:srgbClr val="353535"/>
                      </a:gs>
                      <a:gs pos="100000">
                        <a:srgbClr val="353535"/>
                      </a:gs>
                    </a:gsLst>
                  </a:gradFill>
                  <a:latin typeface="+mn-lt"/>
                </a:rPr>
                <a:t>Subject 2</a:t>
              </a:r>
            </a:p>
            <a:p>
              <a:pPr marL="0" indent="0" defTabSz="914367">
                <a:lnSpc>
                  <a:spcPct val="200000"/>
                </a:lnSpc>
                <a:spcBef>
                  <a:spcPts val="0"/>
                </a:spcBef>
                <a:spcAft>
                  <a:spcPts val="588"/>
                </a:spcAft>
                <a:buNone/>
                <a:defRPr/>
              </a:pPr>
              <a:r>
                <a:rPr lang="en-US" sz="1078" b="1" dirty="0">
                  <a:gradFill>
                    <a:gsLst>
                      <a:gs pos="2500">
                        <a:srgbClr val="353535"/>
                      </a:gs>
                      <a:gs pos="100000">
                        <a:srgbClr val="353535"/>
                      </a:gs>
                    </a:gsLst>
                  </a:gradFill>
                  <a:latin typeface="+mn-lt"/>
                </a:rPr>
                <a:t>Subject 3</a:t>
              </a: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3016089" y="4633595"/>
              <a:ext cx="1603535" cy="830385"/>
              <a:chOff x="3016090" y="4740275"/>
              <a:chExt cx="1578136" cy="830385"/>
            </a:xfrm>
          </p:grpSpPr>
          <p:cxnSp>
            <p:nvCxnSpPr>
              <p:cNvPr id="28" name="Bottom horizontal seperator"/>
              <p:cNvCxnSpPr>
                <a:cxnSpLocks/>
              </p:cNvCxnSpPr>
              <p:nvPr/>
            </p:nvCxnSpPr>
            <p:spPr>
              <a:xfrm>
                <a:off x="3016090" y="5570660"/>
                <a:ext cx="1578136" cy="0"/>
              </a:xfrm>
              <a:prstGeom prst="line">
                <a:avLst/>
              </a:prstGeom>
              <a:ln>
                <a:solidFill>
                  <a:srgbClr val="969696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Middle horizontal seperator"/>
              <p:cNvCxnSpPr>
                <a:cxnSpLocks/>
              </p:cNvCxnSpPr>
              <p:nvPr/>
            </p:nvCxnSpPr>
            <p:spPr>
              <a:xfrm>
                <a:off x="3016090" y="5155467"/>
                <a:ext cx="1578136" cy="0"/>
              </a:xfrm>
              <a:prstGeom prst="line">
                <a:avLst/>
              </a:prstGeom>
              <a:ln>
                <a:solidFill>
                  <a:srgbClr val="969696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Top horizontal seperator"/>
              <p:cNvCxnSpPr>
                <a:cxnSpLocks/>
              </p:cNvCxnSpPr>
              <p:nvPr/>
            </p:nvCxnSpPr>
            <p:spPr>
              <a:xfrm>
                <a:off x="3016090" y="4740275"/>
                <a:ext cx="1578136" cy="0"/>
              </a:xfrm>
              <a:prstGeom prst="line">
                <a:avLst/>
              </a:prstGeom>
              <a:ln>
                <a:solidFill>
                  <a:srgbClr val="969696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Legend red X label"/>
            <p:cNvSpPr txBox="1">
              <a:spLocks/>
            </p:cNvSpPr>
            <p:nvPr/>
          </p:nvSpPr>
          <p:spPr>
            <a:xfrm>
              <a:off x="4287555" y="5490006"/>
              <a:ext cx="652731" cy="454270"/>
            </a:xfrm>
            <a:prstGeom prst="rect">
              <a:avLst/>
            </a:prstGeom>
          </p:spPr>
          <p:txBody>
            <a:bodyPr lIns="179285" tIns="143428" rIns="179285" bIns="143428"/>
            <a:lstStyle>
              <a:lvl1pPr marL="342900" marR="0" indent="-342900" algn="l" defTabSz="932742" rtl="0" eaLnBrk="1" fontAlgn="auto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Arial" pitchFamily="34" charset="0"/>
                <a:buChar char="•"/>
                <a:tabLst/>
                <a:defRPr sz="4000" kern="1200" spc="0" baseline="0">
                  <a:gradFill>
                    <a:gsLst>
                      <a:gs pos="125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latin typeface="+mj-lt"/>
                  <a:ea typeface="+mn-ea"/>
                  <a:cs typeface="+mn-cs"/>
                </a:defRPr>
              </a:lvl1pPr>
              <a:lvl2pPr marL="584200" marR="0" indent="-241300" algn="l" defTabSz="932742" rtl="0" eaLnBrk="1" fontAlgn="auto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Arial" pitchFamily="34" charset="0"/>
                <a:buChar char="•"/>
                <a:tabLst/>
                <a:defRPr sz="2400" kern="1200" spc="0" baseline="0">
                  <a:gradFill>
                    <a:gsLst>
                      <a:gs pos="125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2pPr>
              <a:lvl3pPr marL="800100" marR="0" indent="-228600" algn="l" defTabSz="932742" rtl="0" eaLnBrk="1" fontAlgn="auto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Arial" pitchFamily="34" charset="0"/>
                <a:buChar char="•"/>
                <a:tabLst/>
                <a:defRPr sz="2400" kern="1200" spc="0" baseline="0">
                  <a:gradFill>
                    <a:gsLst>
                      <a:gs pos="125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3pPr>
              <a:lvl4pPr marL="1028700" marR="0" indent="-228600" algn="l" defTabSz="932742" rtl="0" eaLnBrk="1" fontAlgn="auto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Arial" pitchFamily="34" charset="0"/>
                <a:buChar char="•"/>
                <a:tabLst/>
                <a:defRPr sz="2000" kern="1200" spc="0" baseline="0">
                  <a:gradFill>
                    <a:gsLst>
                      <a:gs pos="125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4pPr>
              <a:lvl5pPr marL="1257300" marR="0" indent="-228600" algn="l" defTabSz="932742" rtl="0" eaLnBrk="1" fontAlgn="auto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Arial" pitchFamily="34" charset="0"/>
                <a:buChar char="•"/>
                <a:tabLst/>
                <a:defRPr sz="2000" kern="1200" spc="0" baseline="0">
                  <a:gradFill>
                    <a:gsLst>
                      <a:gs pos="125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5pPr>
              <a:lvl6pPr marL="2565040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412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97783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64155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0"/>
                </a:spcBef>
                <a:spcAft>
                  <a:spcPts val="588"/>
                </a:spcAft>
                <a:buNone/>
                <a:defRPr/>
              </a:pPr>
              <a:r>
                <a:rPr lang="en-US" sz="1029" dirty="0">
                  <a:gradFill>
                    <a:gsLst>
                      <a:gs pos="0">
                        <a:srgbClr val="353535"/>
                      </a:gs>
                      <a:gs pos="100000">
                        <a:srgbClr val="353535"/>
                      </a:gs>
                    </a:gsLst>
                    <a:lin ang="5400000" scaled="1"/>
                  </a:gradFill>
                  <a:latin typeface="+mn-lt"/>
                </a:rPr>
                <a:t>C3</a:t>
              </a:r>
            </a:p>
          </p:txBody>
        </p:sp>
        <p:sp>
          <p:nvSpPr>
            <p:cNvPr id="20" name="Legend red X"/>
            <p:cNvSpPr/>
            <p:nvPr/>
          </p:nvSpPr>
          <p:spPr bwMode="auto">
            <a:xfrm rot="2700000">
              <a:off x="4276563" y="5661498"/>
              <a:ext cx="111286" cy="111286"/>
            </a:xfrm>
            <a:prstGeom prst="plus">
              <a:avLst>
                <a:gd name="adj" fmla="val 37839"/>
              </a:avLst>
            </a:prstGeom>
            <a:solidFill>
              <a:srgbClr val="C00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353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1" name="Legend yellow triangle label"/>
            <p:cNvSpPr txBox="1">
              <a:spLocks/>
            </p:cNvSpPr>
            <p:nvPr/>
          </p:nvSpPr>
          <p:spPr>
            <a:xfrm>
              <a:off x="3638569" y="5490006"/>
              <a:ext cx="652731" cy="454270"/>
            </a:xfrm>
            <a:prstGeom prst="rect">
              <a:avLst/>
            </a:prstGeom>
          </p:spPr>
          <p:txBody>
            <a:bodyPr lIns="179285" tIns="143428" rIns="179285" bIns="143428"/>
            <a:lstStyle>
              <a:lvl1pPr marL="342900" marR="0" indent="-342900" algn="l" defTabSz="932742" rtl="0" eaLnBrk="1" fontAlgn="auto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Arial" pitchFamily="34" charset="0"/>
                <a:buChar char="•"/>
                <a:tabLst/>
                <a:defRPr sz="4000" kern="1200" spc="0" baseline="0">
                  <a:gradFill>
                    <a:gsLst>
                      <a:gs pos="125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latin typeface="+mj-lt"/>
                  <a:ea typeface="+mn-ea"/>
                  <a:cs typeface="+mn-cs"/>
                </a:defRPr>
              </a:lvl1pPr>
              <a:lvl2pPr marL="584200" marR="0" indent="-241300" algn="l" defTabSz="932742" rtl="0" eaLnBrk="1" fontAlgn="auto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Arial" pitchFamily="34" charset="0"/>
                <a:buChar char="•"/>
                <a:tabLst/>
                <a:defRPr sz="2400" kern="1200" spc="0" baseline="0">
                  <a:gradFill>
                    <a:gsLst>
                      <a:gs pos="125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2pPr>
              <a:lvl3pPr marL="800100" marR="0" indent="-228600" algn="l" defTabSz="932742" rtl="0" eaLnBrk="1" fontAlgn="auto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Arial" pitchFamily="34" charset="0"/>
                <a:buChar char="•"/>
                <a:tabLst/>
                <a:defRPr sz="2400" kern="1200" spc="0" baseline="0">
                  <a:gradFill>
                    <a:gsLst>
                      <a:gs pos="125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3pPr>
              <a:lvl4pPr marL="1028700" marR="0" indent="-228600" algn="l" defTabSz="932742" rtl="0" eaLnBrk="1" fontAlgn="auto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Arial" pitchFamily="34" charset="0"/>
                <a:buChar char="•"/>
                <a:tabLst/>
                <a:defRPr sz="2000" kern="1200" spc="0" baseline="0">
                  <a:gradFill>
                    <a:gsLst>
                      <a:gs pos="125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4pPr>
              <a:lvl5pPr marL="1257300" marR="0" indent="-228600" algn="l" defTabSz="932742" rtl="0" eaLnBrk="1" fontAlgn="auto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Arial" pitchFamily="34" charset="0"/>
                <a:buChar char="•"/>
                <a:tabLst/>
                <a:defRPr sz="2000" kern="1200" spc="0" baseline="0">
                  <a:gradFill>
                    <a:gsLst>
                      <a:gs pos="125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5pPr>
              <a:lvl6pPr marL="2565040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412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97783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64155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0"/>
                </a:spcBef>
                <a:spcAft>
                  <a:spcPts val="588"/>
                </a:spcAft>
                <a:buNone/>
                <a:defRPr/>
              </a:pPr>
              <a:r>
                <a:rPr lang="en-US" sz="1029" dirty="0">
                  <a:gradFill>
                    <a:gsLst>
                      <a:gs pos="0">
                        <a:srgbClr val="353535"/>
                      </a:gs>
                      <a:gs pos="100000">
                        <a:srgbClr val="353535"/>
                      </a:gs>
                    </a:gsLst>
                    <a:lin ang="5400000" scaled="1"/>
                  </a:gradFill>
                  <a:latin typeface="+mn-lt"/>
                </a:rPr>
                <a:t>C2</a:t>
              </a:r>
            </a:p>
          </p:txBody>
        </p:sp>
        <p:sp>
          <p:nvSpPr>
            <p:cNvPr id="22" name="Legend yellow triangle"/>
            <p:cNvSpPr/>
            <p:nvPr/>
          </p:nvSpPr>
          <p:spPr bwMode="auto">
            <a:xfrm>
              <a:off x="3645474" y="5661498"/>
              <a:ext cx="111286" cy="111286"/>
            </a:xfrm>
            <a:prstGeom prst="triangle">
              <a:avLst/>
            </a:prstGeom>
            <a:solidFill>
              <a:srgbClr val="FFC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353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3" name="Legend green circle label"/>
            <p:cNvSpPr txBox="1">
              <a:spLocks/>
            </p:cNvSpPr>
            <p:nvPr/>
          </p:nvSpPr>
          <p:spPr>
            <a:xfrm>
              <a:off x="3025614" y="5490006"/>
              <a:ext cx="652731" cy="454270"/>
            </a:xfrm>
            <a:prstGeom prst="rect">
              <a:avLst/>
            </a:prstGeom>
          </p:spPr>
          <p:txBody>
            <a:bodyPr lIns="179285" tIns="143428" rIns="179285" bIns="143428"/>
            <a:lstStyle>
              <a:lvl1pPr marL="342900" marR="0" indent="-342900" algn="l" defTabSz="932742" rtl="0" eaLnBrk="1" fontAlgn="auto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Arial" pitchFamily="34" charset="0"/>
                <a:buChar char="•"/>
                <a:tabLst/>
                <a:defRPr sz="4000" kern="1200" spc="0" baseline="0">
                  <a:gradFill>
                    <a:gsLst>
                      <a:gs pos="125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latin typeface="+mj-lt"/>
                  <a:ea typeface="+mn-ea"/>
                  <a:cs typeface="+mn-cs"/>
                </a:defRPr>
              </a:lvl1pPr>
              <a:lvl2pPr marL="584200" marR="0" indent="-241300" algn="l" defTabSz="932742" rtl="0" eaLnBrk="1" fontAlgn="auto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Arial" pitchFamily="34" charset="0"/>
                <a:buChar char="•"/>
                <a:tabLst/>
                <a:defRPr sz="2400" kern="1200" spc="0" baseline="0">
                  <a:gradFill>
                    <a:gsLst>
                      <a:gs pos="125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2pPr>
              <a:lvl3pPr marL="800100" marR="0" indent="-228600" algn="l" defTabSz="932742" rtl="0" eaLnBrk="1" fontAlgn="auto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Arial" pitchFamily="34" charset="0"/>
                <a:buChar char="•"/>
                <a:tabLst/>
                <a:defRPr sz="2400" kern="1200" spc="0" baseline="0">
                  <a:gradFill>
                    <a:gsLst>
                      <a:gs pos="125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3pPr>
              <a:lvl4pPr marL="1028700" marR="0" indent="-228600" algn="l" defTabSz="932742" rtl="0" eaLnBrk="1" fontAlgn="auto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Arial" pitchFamily="34" charset="0"/>
                <a:buChar char="•"/>
                <a:tabLst/>
                <a:defRPr sz="2000" kern="1200" spc="0" baseline="0">
                  <a:gradFill>
                    <a:gsLst>
                      <a:gs pos="125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4pPr>
              <a:lvl5pPr marL="1257300" marR="0" indent="-228600" algn="l" defTabSz="932742" rtl="0" eaLnBrk="1" fontAlgn="auto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Arial" pitchFamily="34" charset="0"/>
                <a:buChar char="•"/>
                <a:tabLst/>
                <a:defRPr sz="2000" kern="1200" spc="0" baseline="0">
                  <a:gradFill>
                    <a:gsLst>
                      <a:gs pos="125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5pPr>
              <a:lvl6pPr marL="2565040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412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97783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64155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0"/>
                </a:spcBef>
                <a:spcAft>
                  <a:spcPts val="588"/>
                </a:spcAft>
                <a:buNone/>
                <a:defRPr/>
              </a:pPr>
              <a:r>
                <a:rPr lang="en-US" sz="1029" dirty="0">
                  <a:gradFill>
                    <a:gsLst>
                      <a:gs pos="0">
                        <a:srgbClr val="353535"/>
                      </a:gs>
                      <a:gs pos="100000">
                        <a:srgbClr val="353535"/>
                      </a:gs>
                    </a:gsLst>
                    <a:lin ang="5400000" scaled="1"/>
                  </a:gradFill>
                  <a:latin typeface="+mn-lt"/>
                </a:rPr>
                <a:t>C1</a:t>
              </a:r>
            </a:p>
          </p:txBody>
        </p:sp>
        <p:sp>
          <p:nvSpPr>
            <p:cNvPr id="24" name="Legend green circle"/>
            <p:cNvSpPr/>
            <p:nvPr/>
          </p:nvSpPr>
          <p:spPr bwMode="auto">
            <a:xfrm>
              <a:off x="3025614" y="5661498"/>
              <a:ext cx="111286" cy="111286"/>
            </a:xfrm>
            <a:prstGeom prst="ellipse">
              <a:avLst/>
            </a:prstGeom>
            <a:solidFill>
              <a:srgbClr val="92D05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353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5" name="Example red X"/>
            <p:cNvSpPr/>
            <p:nvPr/>
          </p:nvSpPr>
          <p:spPr bwMode="auto">
            <a:xfrm rot="2700000">
              <a:off x="4363877" y="5200740"/>
              <a:ext cx="111286" cy="111286"/>
            </a:xfrm>
            <a:prstGeom prst="plus">
              <a:avLst>
                <a:gd name="adj" fmla="val 37839"/>
              </a:avLst>
            </a:prstGeom>
            <a:solidFill>
              <a:srgbClr val="C00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353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6" name="Example yellow triangle"/>
            <p:cNvSpPr/>
            <p:nvPr/>
          </p:nvSpPr>
          <p:spPr bwMode="auto">
            <a:xfrm>
              <a:off x="4363877" y="4785548"/>
              <a:ext cx="111286" cy="111286"/>
            </a:xfrm>
            <a:prstGeom prst="triangle">
              <a:avLst/>
            </a:prstGeom>
            <a:solidFill>
              <a:srgbClr val="FFC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353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7" name="Example green circle"/>
            <p:cNvSpPr/>
            <p:nvPr/>
          </p:nvSpPr>
          <p:spPr bwMode="auto">
            <a:xfrm>
              <a:off x="4363877" y="4379595"/>
              <a:ext cx="111286" cy="111286"/>
            </a:xfrm>
            <a:prstGeom prst="ellipse">
              <a:avLst/>
            </a:prstGeom>
            <a:solidFill>
              <a:srgbClr val="92D05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353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31" name="Alt Text instruction text box"/>
          <p:cNvSpPr txBox="1">
            <a:spLocks/>
          </p:cNvSpPr>
          <p:nvPr/>
        </p:nvSpPr>
        <p:spPr>
          <a:xfrm>
            <a:off x="6440213" y="1907854"/>
            <a:ext cx="2331168" cy="3585699"/>
          </a:xfrm>
          <a:prstGeom prst="rect">
            <a:avLst/>
          </a:prstGeom>
        </p:spPr>
        <p:txBody>
          <a:bodyPr lIns="179285" tIns="143428" rIns="179285" bIns="143428"/>
          <a:lstStyle>
            <a:lvl1pPr marL="342900" marR="0" indent="-3429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4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584200" marR="0" indent="-2413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8001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0287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2573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568" spc="20" dirty="0">
                <a:gradFill>
                  <a:gsLst>
                    <a:gs pos="0">
                      <a:srgbClr val="353535"/>
                    </a:gs>
                    <a:gs pos="100000">
                      <a:srgbClr val="353535"/>
                    </a:gs>
                  </a:gsLst>
                </a:gradFill>
                <a:latin typeface="Segoe UI Semibold" panose="020B0702040204020203" pitchFamily="34" charset="0"/>
                <a:cs typeface="Segoe UI Semibold" panose="020B0702040204020203" pitchFamily="34" charset="0"/>
              </a:rPr>
              <a:t>Alt text</a:t>
            </a:r>
          </a:p>
          <a:p>
            <a:pPr marL="0" indent="0">
              <a:lnSpc>
                <a:spcPct val="100000"/>
              </a:lnSpc>
              <a:spcBef>
                <a:spcPts val="784"/>
              </a:spcBef>
              <a:buNone/>
              <a:defRPr/>
            </a:pPr>
            <a:r>
              <a:rPr lang="en-US" sz="1176" dirty="0">
                <a:gradFill>
                  <a:gsLst>
                    <a:gs pos="0">
                      <a:srgbClr val="353535"/>
                    </a:gs>
                    <a:gs pos="100000">
                      <a:srgbClr val="353535"/>
                    </a:gs>
                  </a:gsLst>
                  <a:lin ang="5400000" scaled="1"/>
                </a:gradFill>
                <a:latin typeface="Segoe UI" panose="020B0502040204020203" pitchFamily="34" charset="0"/>
                <a:cs typeface="Segoe UI" panose="020B0502040204020203" pitchFamily="34" charset="0"/>
              </a:rPr>
              <a:t>Alt text helps people with screen readers understand the content of slides</a:t>
            </a:r>
          </a:p>
          <a:p>
            <a:pPr marL="0" indent="0">
              <a:lnSpc>
                <a:spcPct val="100000"/>
              </a:lnSpc>
              <a:spcBef>
                <a:spcPts val="294"/>
              </a:spcBef>
              <a:buNone/>
              <a:defRPr/>
            </a:pPr>
            <a:r>
              <a:rPr lang="en-US" sz="1176" dirty="0">
                <a:gradFill>
                  <a:gsLst>
                    <a:gs pos="0">
                      <a:srgbClr val="353535"/>
                    </a:gs>
                    <a:gs pos="100000">
                      <a:srgbClr val="353535"/>
                    </a:gs>
                  </a:gsLst>
                  <a:lin ang="5400000" scaled="1"/>
                </a:gradFill>
                <a:latin typeface="Segoe UI" panose="020B0502040204020203" pitchFamily="34" charset="0"/>
                <a:cs typeface="Segoe UI" panose="020B0502040204020203" pitchFamily="34" charset="0"/>
              </a:rPr>
              <a:t>You can create alternative text for shapes, pictures, charts, tables, SmartArt graphics, or other objects</a:t>
            </a:r>
            <a:endParaRPr lang="en-US" sz="1176" b="1" dirty="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1176"/>
              </a:spcBef>
              <a:buNone/>
              <a:defRPr/>
            </a:pPr>
            <a:r>
              <a:rPr lang="en-US" sz="1176" b="1" dirty="0">
                <a:gradFill>
                  <a:gsLst>
                    <a:gs pos="0">
                      <a:srgbClr val="353535"/>
                    </a:gs>
                    <a:gs pos="100000">
                      <a:srgbClr val="353535"/>
                    </a:gs>
                  </a:gsLst>
                  <a:lin ang="5400000" scaled="1"/>
                </a:gradFill>
                <a:latin typeface="Segoe UI" panose="020B0502040204020203" pitchFamily="34" charset="0"/>
                <a:cs typeface="Segoe UI" panose="020B0502040204020203" pitchFamily="34" charset="0"/>
              </a:rPr>
              <a:t>Here’s how:</a:t>
            </a:r>
          </a:p>
          <a:p>
            <a:pPr marL="0" indent="0">
              <a:lnSpc>
                <a:spcPct val="110000"/>
              </a:lnSpc>
              <a:spcBef>
                <a:spcPts val="588"/>
              </a:spcBef>
              <a:buNone/>
              <a:defRPr/>
            </a:pPr>
            <a:r>
              <a:rPr lang="en-US" sz="980" dirty="0">
                <a:gradFill>
                  <a:gsLst>
                    <a:gs pos="0">
                      <a:srgbClr val="353535"/>
                    </a:gs>
                    <a:gs pos="100000">
                      <a:srgbClr val="353535"/>
                    </a:gs>
                  </a:gsLst>
                  <a:lin ang="5400000" scaled="1"/>
                </a:gradFill>
                <a:latin typeface="Segoe UI" panose="020B0502040204020203" pitchFamily="34" charset="0"/>
                <a:cs typeface="Segoe UI" panose="020B0502040204020203" pitchFamily="34" charset="0"/>
              </a:rPr>
              <a:t>Right click the image or shape </a:t>
            </a:r>
          </a:p>
          <a:p>
            <a:pPr marL="0" indent="0">
              <a:lnSpc>
                <a:spcPct val="110000"/>
              </a:lnSpc>
              <a:spcBef>
                <a:spcPts val="588"/>
              </a:spcBef>
              <a:buNone/>
              <a:defRPr/>
            </a:pPr>
            <a:r>
              <a:rPr lang="en-US" sz="980" dirty="0">
                <a:gradFill>
                  <a:gsLst>
                    <a:gs pos="0">
                      <a:srgbClr val="353535"/>
                    </a:gs>
                    <a:gs pos="100000">
                      <a:srgbClr val="353535"/>
                    </a:gs>
                  </a:gsLst>
                  <a:lin ang="5400000" scaled="1"/>
                </a:gradFill>
                <a:latin typeface="Segoe UI" panose="020B0502040204020203" pitchFamily="34" charset="0"/>
                <a:cs typeface="Segoe UI" panose="020B0502040204020203" pitchFamily="34" charset="0"/>
              </a:rPr>
              <a:t>Select </a:t>
            </a:r>
            <a:r>
              <a:rPr lang="en-US" sz="980" dirty="0">
                <a:gradFill>
                  <a:gsLst>
                    <a:gs pos="0">
                      <a:srgbClr val="353535"/>
                    </a:gs>
                    <a:gs pos="100000">
                      <a:srgbClr val="353535"/>
                    </a:gs>
                  </a:gsLst>
                  <a:lin ang="5400000" scaled="1"/>
                </a:gradFill>
                <a:latin typeface="Segoe UI Semibold" panose="020B0702040204020203" pitchFamily="34" charset="0"/>
                <a:cs typeface="Segoe UI Semibold" panose="020B0702040204020203" pitchFamily="34" charset="0"/>
              </a:rPr>
              <a:t>F</a:t>
            </a:r>
            <a:r>
              <a:rPr lang="en-US" sz="980" u="sng" dirty="0">
                <a:gradFill>
                  <a:gsLst>
                    <a:gs pos="0">
                      <a:srgbClr val="353535"/>
                    </a:gs>
                    <a:gs pos="100000">
                      <a:srgbClr val="353535"/>
                    </a:gs>
                  </a:gsLst>
                  <a:lin ang="5400000" scaled="1"/>
                </a:gradFill>
                <a:latin typeface="Segoe UI Semibold" panose="020B0702040204020203" pitchFamily="34" charset="0"/>
                <a:cs typeface="Segoe UI Semibold" panose="020B0702040204020203" pitchFamily="34" charset="0"/>
              </a:rPr>
              <a:t>o</a:t>
            </a:r>
            <a:r>
              <a:rPr lang="en-US" sz="980" dirty="0">
                <a:gradFill>
                  <a:gsLst>
                    <a:gs pos="0">
                      <a:srgbClr val="353535"/>
                    </a:gs>
                    <a:gs pos="100000">
                      <a:srgbClr val="353535"/>
                    </a:gs>
                  </a:gsLst>
                  <a:lin ang="5400000" scaled="1"/>
                </a:gradFill>
                <a:latin typeface="Segoe UI Semibold" panose="020B0702040204020203" pitchFamily="34" charset="0"/>
                <a:cs typeface="Segoe UI Semibold" panose="020B0702040204020203" pitchFamily="34" charset="0"/>
              </a:rPr>
              <a:t>rmat Picture… </a:t>
            </a:r>
            <a:r>
              <a:rPr lang="en-US" sz="980" dirty="0">
                <a:gradFill>
                  <a:gsLst>
                    <a:gs pos="0">
                      <a:srgbClr val="353535"/>
                    </a:gs>
                    <a:gs pos="100000">
                      <a:srgbClr val="353535"/>
                    </a:gs>
                  </a:gsLst>
                  <a:lin ang="5400000" scaled="1"/>
                </a:gradFill>
                <a:latin typeface="Segoe UI" panose="020B0502040204020203" pitchFamily="34" charset="0"/>
                <a:cs typeface="Segoe UI" panose="020B0502040204020203" pitchFamily="34" charset="0"/>
              </a:rPr>
              <a:t>or </a:t>
            </a:r>
            <a:br>
              <a:rPr lang="en-US" sz="980" dirty="0">
                <a:gradFill>
                  <a:gsLst>
                    <a:gs pos="0">
                      <a:srgbClr val="353535"/>
                    </a:gs>
                    <a:gs pos="100000">
                      <a:srgbClr val="353535"/>
                    </a:gs>
                  </a:gsLst>
                  <a:lin ang="5400000" scaled="1"/>
                </a:gra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980" dirty="0">
                <a:gradFill>
                  <a:gsLst>
                    <a:gs pos="0">
                      <a:srgbClr val="353535"/>
                    </a:gs>
                    <a:gs pos="100000">
                      <a:srgbClr val="353535"/>
                    </a:gs>
                  </a:gsLst>
                  <a:lin ang="5400000" scaled="1"/>
                </a:gradFill>
                <a:latin typeface="Segoe UI Semibold" panose="020B0702040204020203" pitchFamily="34" charset="0"/>
                <a:cs typeface="Segoe UI Semibold" panose="020B0702040204020203" pitchFamily="34" charset="0"/>
              </a:rPr>
              <a:t>F</a:t>
            </a:r>
            <a:r>
              <a:rPr lang="en-US" sz="980" u="sng" dirty="0">
                <a:gradFill>
                  <a:gsLst>
                    <a:gs pos="0">
                      <a:srgbClr val="353535"/>
                    </a:gs>
                    <a:gs pos="100000">
                      <a:srgbClr val="353535"/>
                    </a:gs>
                  </a:gsLst>
                  <a:lin ang="5400000" scaled="1"/>
                </a:gradFill>
                <a:latin typeface="Segoe UI Semibold" panose="020B0702040204020203" pitchFamily="34" charset="0"/>
                <a:cs typeface="Segoe UI Semibold" panose="020B0702040204020203" pitchFamily="34" charset="0"/>
              </a:rPr>
              <a:t>o</a:t>
            </a:r>
            <a:r>
              <a:rPr lang="en-US" sz="980" dirty="0">
                <a:gradFill>
                  <a:gsLst>
                    <a:gs pos="0">
                      <a:srgbClr val="353535"/>
                    </a:gs>
                    <a:gs pos="100000">
                      <a:srgbClr val="353535"/>
                    </a:gs>
                  </a:gsLst>
                  <a:lin ang="5400000" scaled="1"/>
                </a:gradFill>
                <a:latin typeface="Segoe UI Semibold" panose="020B0702040204020203" pitchFamily="34" charset="0"/>
                <a:cs typeface="Segoe UI Semibold" panose="020B0702040204020203" pitchFamily="34" charset="0"/>
              </a:rPr>
              <a:t>rmat Shape…</a:t>
            </a:r>
          </a:p>
          <a:p>
            <a:pPr marL="0" indent="0">
              <a:lnSpc>
                <a:spcPct val="110000"/>
              </a:lnSpc>
              <a:spcBef>
                <a:spcPts val="588"/>
              </a:spcBef>
              <a:buNone/>
              <a:defRPr/>
            </a:pPr>
            <a:r>
              <a:rPr lang="en-US" sz="980" dirty="0">
                <a:gradFill>
                  <a:gsLst>
                    <a:gs pos="0">
                      <a:srgbClr val="353535"/>
                    </a:gs>
                    <a:gs pos="100000">
                      <a:srgbClr val="353535"/>
                    </a:gs>
                  </a:gsLst>
                  <a:lin ang="5400000" scaled="1"/>
                </a:gradFill>
                <a:latin typeface="Segoe UI" panose="020B0502040204020203" pitchFamily="34" charset="0"/>
                <a:cs typeface="Segoe UI" panose="020B0502040204020203" pitchFamily="34" charset="0"/>
              </a:rPr>
              <a:t>Select the </a:t>
            </a:r>
            <a:r>
              <a:rPr lang="en-US" sz="980" dirty="0">
                <a:gradFill>
                  <a:gsLst>
                    <a:gs pos="0">
                      <a:srgbClr val="353535"/>
                    </a:gs>
                    <a:gs pos="100000">
                      <a:srgbClr val="353535"/>
                    </a:gs>
                  </a:gsLst>
                  <a:lin ang="5400000" scaled="1"/>
                </a:gradFill>
                <a:latin typeface="Segoe UI Semibold" panose="020B0702040204020203" pitchFamily="34" charset="0"/>
                <a:cs typeface="Segoe UI Semibold" panose="020B0702040204020203" pitchFamily="34" charset="0"/>
              </a:rPr>
              <a:t>Size &amp; Properties </a:t>
            </a:r>
            <a:r>
              <a:rPr lang="en-US" sz="980" dirty="0">
                <a:gradFill>
                  <a:gsLst>
                    <a:gs pos="0">
                      <a:srgbClr val="353535"/>
                    </a:gs>
                    <a:gs pos="100000">
                      <a:srgbClr val="353535"/>
                    </a:gs>
                  </a:gsLst>
                  <a:lin ang="5400000" scaled="1"/>
                </a:gradFill>
                <a:latin typeface="Segoe UI" panose="020B0502040204020203" pitchFamily="34" charset="0"/>
                <a:cs typeface="Segoe UI" panose="020B0502040204020203" pitchFamily="34" charset="0"/>
              </a:rPr>
              <a:t>icon</a:t>
            </a:r>
          </a:p>
          <a:p>
            <a:pPr marL="0" indent="0">
              <a:lnSpc>
                <a:spcPct val="110000"/>
              </a:lnSpc>
              <a:spcBef>
                <a:spcPts val="588"/>
              </a:spcBef>
              <a:buNone/>
              <a:defRPr/>
            </a:pPr>
            <a:r>
              <a:rPr lang="en-US" sz="980" dirty="0">
                <a:gradFill>
                  <a:gsLst>
                    <a:gs pos="0">
                      <a:srgbClr val="353535"/>
                    </a:gs>
                    <a:gs pos="100000">
                      <a:srgbClr val="353535"/>
                    </a:gs>
                  </a:gsLst>
                  <a:lin ang="5400000" scaled="1"/>
                </a:gradFill>
                <a:latin typeface="Segoe UI" panose="020B0502040204020203" pitchFamily="34" charset="0"/>
                <a:cs typeface="Segoe UI" panose="020B0502040204020203" pitchFamily="34" charset="0"/>
              </a:rPr>
              <a:t>Expand the </a:t>
            </a:r>
            <a:r>
              <a:rPr lang="en-US" sz="980" dirty="0">
                <a:gradFill>
                  <a:gsLst>
                    <a:gs pos="0">
                      <a:srgbClr val="353535"/>
                    </a:gs>
                    <a:gs pos="100000">
                      <a:srgbClr val="353535"/>
                    </a:gs>
                  </a:gsLst>
                  <a:lin ang="5400000" scaled="1"/>
                </a:gradFill>
                <a:latin typeface="Segoe UI Semibold" panose="020B0702040204020203" pitchFamily="34" charset="0"/>
                <a:cs typeface="Segoe UI Semibold" panose="020B0702040204020203" pitchFamily="34" charset="0"/>
              </a:rPr>
              <a:t>Alt Text </a:t>
            </a:r>
            <a:r>
              <a:rPr lang="en-US" sz="980" dirty="0">
                <a:gradFill>
                  <a:gsLst>
                    <a:gs pos="0">
                      <a:srgbClr val="353535"/>
                    </a:gs>
                    <a:gs pos="100000">
                      <a:srgbClr val="353535"/>
                    </a:gs>
                  </a:gsLst>
                  <a:lin ang="5400000" scaled="1"/>
                </a:gradFill>
                <a:latin typeface="Segoe UI" panose="020B0502040204020203" pitchFamily="34" charset="0"/>
                <a:cs typeface="Segoe UI" panose="020B0502040204020203" pitchFamily="34" charset="0"/>
              </a:rPr>
              <a:t>field </a:t>
            </a:r>
          </a:p>
          <a:p>
            <a:pPr marL="0" indent="0">
              <a:lnSpc>
                <a:spcPct val="110000"/>
              </a:lnSpc>
              <a:spcBef>
                <a:spcPts val="588"/>
              </a:spcBef>
              <a:buNone/>
              <a:defRPr/>
            </a:pPr>
            <a:r>
              <a:rPr lang="en-US" sz="980" dirty="0">
                <a:gradFill>
                  <a:gsLst>
                    <a:gs pos="0">
                      <a:srgbClr val="353535"/>
                    </a:gs>
                    <a:gs pos="100000">
                      <a:srgbClr val="353535"/>
                    </a:gs>
                  </a:gsLst>
                  <a:lin ang="5400000" scaled="1"/>
                </a:gradFill>
                <a:latin typeface="Segoe UI" panose="020B0502040204020203" pitchFamily="34" charset="0"/>
                <a:cs typeface="Segoe UI" panose="020B0502040204020203" pitchFamily="34" charset="0"/>
              </a:rPr>
              <a:t>Enter a </a:t>
            </a:r>
            <a:r>
              <a:rPr lang="en-US" sz="980" dirty="0">
                <a:gradFill>
                  <a:gsLst>
                    <a:gs pos="0">
                      <a:srgbClr val="353535"/>
                    </a:gs>
                    <a:gs pos="100000">
                      <a:srgbClr val="353535"/>
                    </a:gs>
                  </a:gsLst>
                  <a:lin ang="5400000" scaled="1"/>
                </a:gradFill>
                <a:latin typeface="Segoe UI Semibold" panose="020B0702040204020203" pitchFamily="34" charset="0"/>
                <a:cs typeface="Segoe UI Semibold" panose="020B0702040204020203" pitchFamily="34" charset="0"/>
              </a:rPr>
              <a:t>Title </a:t>
            </a:r>
            <a:r>
              <a:rPr lang="en-US" sz="980" dirty="0">
                <a:gradFill>
                  <a:gsLst>
                    <a:gs pos="0">
                      <a:srgbClr val="353535"/>
                    </a:gs>
                    <a:gs pos="100000">
                      <a:srgbClr val="353535"/>
                    </a:gs>
                  </a:gsLst>
                  <a:lin ang="5400000" scaled="1"/>
                </a:gradFill>
                <a:latin typeface="Segoe UI" panose="020B0502040204020203" pitchFamily="34" charset="0"/>
                <a:cs typeface="Segoe UI" panose="020B0502040204020203" pitchFamily="34" charset="0"/>
              </a:rPr>
              <a:t>and </a:t>
            </a:r>
            <a:r>
              <a:rPr lang="en-US" sz="980" dirty="0">
                <a:gradFill>
                  <a:gsLst>
                    <a:gs pos="0">
                      <a:srgbClr val="353535"/>
                    </a:gs>
                    <a:gs pos="100000">
                      <a:srgbClr val="353535"/>
                    </a:gs>
                  </a:gsLst>
                  <a:lin ang="5400000" scaled="1"/>
                </a:gradFill>
                <a:latin typeface="Segoe UI Semibold" panose="020B0702040204020203" pitchFamily="34" charset="0"/>
                <a:cs typeface="Segoe UI Semibold" panose="020B0702040204020203" pitchFamily="34" charset="0"/>
              </a:rPr>
              <a:t>Description</a:t>
            </a:r>
            <a:r>
              <a:rPr lang="en-US" sz="980" dirty="0">
                <a:gradFill>
                  <a:gsLst>
                    <a:gs pos="0">
                      <a:srgbClr val="353535"/>
                    </a:gs>
                    <a:gs pos="100000">
                      <a:srgbClr val="353535"/>
                    </a:gs>
                  </a:gsLst>
                  <a:lin ang="5400000" scaled="1"/>
                </a:gradFill>
                <a:latin typeface="Segoe UI" panose="020B0502040204020203" pitchFamily="34" charset="0"/>
                <a:cs typeface="Segoe UI" panose="020B0502040204020203" pitchFamily="34" charset="0"/>
              </a:rPr>
              <a:t> of your image or object</a:t>
            </a:r>
          </a:p>
          <a:p>
            <a:pPr marL="0" indent="0" defTabSz="914367">
              <a:lnSpc>
                <a:spcPct val="100000"/>
              </a:lnSpc>
              <a:buNone/>
              <a:defRPr/>
            </a:pPr>
            <a:endParaRPr lang="en-US" sz="1176" dirty="0">
              <a:gradFill>
                <a:gsLst>
                  <a:gs pos="0">
                    <a:srgbClr val="353535"/>
                  </a:gs>
                  <a:gs pos="100000">
                    <a:srgbClr val="353535"/>
                  </a:gs>
                </a:gsLst>
                <a:lin ang="5400000" scaled="1"/>
              </a:gradFill>
              <a:latin typeface="+mn-lt"/>
            </a:endParaRPr>
          </a:p>
        </p:txBody>
      </p:sp>
      <p:sp>
        <p:nvSpPr>
          <p:cNvPr id="32" name="Slide layouts text box"/>
          <p:cNvSpPr txBox="1">
            <a:spLocks/>
          </p:cNvSpPr>
          <p:nvPr/>
        </p:nvSpPr>
        <p:spPr>
          <a:xfrm>
            <a:off x="9043337" y="1883838"/>
            <a:ext cx="2331168" cy="3585699"/>
          </a:xfrm>
          <a:prstGeom prst="rect">
            <a:avLst/>
          </a:prstGeom>
        </p:spPr>
        <p:txBody>
          <a:bodyPr lIns="179285" tIns="143428" rIns="179285" bIns="143428"/>
          <a:lstStyle>
            <a:lvl1pPr marL="342900" marR="0" indent="-3429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4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584200" marR="0" indent="-2413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8001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0287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2573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568" spc="20" dirty="0">
                <a:gradFill>
                  <a:gsLst>
                    <a:gs pos="0">
                      <a:srgbClr val="353535"/>
                    </a:gs>
                    <a:gs pos="100000">
                      <a:srgbClr val="353535"/>
                    </a:gs>
                  </a:gsLst>
                </a:gradFill>
                <a:latin typeface="Segoe UI Semibold" panose="020B0702040204020203" pitchFamily="34" charset="0"/>
                <a:cs typeface="Segoe UI Semibold" panose="020B0702040204020203" pitchFamily="34" charset="0"/>
              </a:rPr>
              <a:t>Slide layouts</a:t>
            </a:r>
          </a:p>
          <a:p>
            <a:pPr marL="0" indent="0">
              <a:lnSpc>
                <a:spcPct val="100000"/>
              </a:lnSpc>
              <a:spcBef>
                <a:spcPts val="784"/>
              </a:spcBef>
              <a:buNone/>
              <a:defRPr/>
            </a:pPr>
            <a:r>
              <a:rPr lang="en-US" sz="1176" dirty="0">
                <a:gradFill>
                  <a:gsLst>
                    <a:gs pos="0">
                      <a:srgbClr val="353535"/>
                    </a:gs>
                    <a:gs pos="100000">
                      <a:srgbClr val="353535"/>
                    </a:gs>
                  </a:gsLst>
                  <a:lin ang="5400000" scaled="1"/>
                </a:gradFill>
                <a:latin typeface="Segoe UI" panose="020B0502040204020203" pitchFamily="34" charset="0"/>
                <a:cs typeface="Segoe UI" panose="020B0502040204020203" pitchFamily="34" charset="0"/>
              </a:rPr>
              <a:t>Using a built-in slide layout that matches your content ensures a hierarchical reading order of text blocks</a:t>
            </a:r>
          </a:p>
          <a:p>
            <a:pPr marL="0" indent="0">
              <a:lnSpc>
                <a:spcPct val="100000"/>
              </a:lnSpc>
              <a:spcBef>
                <a:spcPts val="1176"/>
              </a:spcBef>
              <a:buNone/>
              <a:defRPr/>
            </a:pPr>
            <a:r>
              <a:rPr lang="en-US" sz="1176" b="1" dirty="0">
                <a:gradFill>
                  <a:gsLst>
                    <a:gs pos="0">
                      <a:srgbClr val="353535"/>
                    </a:gs>
                    <a:gs pos="100000">
                      <a:srgbClr val="353535"/>
                    </a:gs>
                  </a:gsLst>
                  <a:lin ang="5400000" scaled="1"/>
                </a:gradFill>
                <a:latin typeface="Segoe UI" panose="020B0502040204020203" pitchFamily="34" charset="0"/>
                <a:cs typeface="Segoe UI" panose="020B0502040204020203" pitchFamily="34" charset="0"/>
              </a:rPr>
              <a:t>Example: </a:t>
            </a:r>
          </a:p>
          <a:p>
            <a:pPr marL="0" indent="0">
              <a:lnSpc>
                <a:spcPct val="110000"/>
              </a:lnSpc>
              <a:spcBef>
                <a:spcPts val="588"/>
              </a:spcBef>
              <a:buNone/>
              <a:defRPr/>
            </a:pPr>
            <a:r>
              <a:rPr lang="en-US" sz="980" dirty="0">
                <a:gradFill>
                  <a:gsLst>
                    <a:gs pos="0">
                      <a:srgbClr val="353535"/>
                    </a:gs>
                    <a:gs pos="100000">
                      <a:srgbClr val="353535"/>
                    </a:gs>
                  </a:gsLst>
                  <a:lin ang="5400000" scaled="1"/>
                </a:gradFill>
                <a:latin typeface="Segoe UI" panose="020B0502040204020203" pitchFamily="34" charset="0"/>
                <a:cs typeface="Segoe UI" panose="020B0502040204020203" pitchFamily="34" charset="0"/>
              </a:rPr>
              <a:t>If a new slide will have a title, rather than starting with a blank layout and adding a text block for the title, choose one of the built-in layouts with a title placeholder</a:t>
            </a:r>
          </a:p>
        </p:txBody>
      </p:sp>
      <p:cxnSp>
        <p:nvCxnSpPr>
          <p:cNvPr id="34" name="Straight Arrow Connector 33" descr="Aarow pointing to the right" title="Aarow"/>
          <p:cNvCxnSpPr>
            <a:cxnSpLocks/>
          </p:cNvCxnSpPr>
          <p:nvPr/>
        </p:nvCxnSpPr>
        <p:spPr>
          <a:xfrm>
            <a:off x="7936236" y="6308490"/>
            <a:ext cx="134048" cy="0"/>
          </a:xfrm>
          <a:prstGeom prst="straightConnector1">
            <a:avLst/>
          </a:prstGeom>
          <a:ln w="19050">
            <a:solidFill>
              <a:srgbClr val="353535"/>
            </a:solidFill>
            <a:headEnd type="none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 descr="Arrow pointing to the right" title="Arrow"/>
          <p:cNvCxnSpPr>
            <a:cxnSpLocks/>
          </p:cNvCxnSpPr>
          <p:nvPr/>
        </p:nvCxnSpPr>
        <p:spPr>
          <a:xfrm>
            <a:off x="4853891" y="6298965"/>
            <a:ext cx="134048" cy="0"/>
          </a:xfrm>
          <a:prstGeom prst="straightConnector1">
            <a:avLst/>
          </a:prstGeom>
          <a:ln w="19050">
            <a:solidFill>
              <a:srgbClr val="353535"/>
            </a:solidFill>
            <a:headEnd type="none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215016" y="252621"/>
            <a:ext cx="7094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ATTENTION</a:t>
            </a:r>
            <a:r>
              <a:rPr lang="en-US" b="1" dirty="0"/>
              <a:t>: </a:t>
            </a:r>
            <a:r>
              <a:rPr lang="en-US" b="1" dirty="0">
                <a:solidFill>
                  <a:srgbClr val="FF0000"/>
                </a:solidFill>
              </a:rPr>
              <a:t>REMOVE SLIDE PRIOR TO FINALIZING PRESENTATION</a:t>
            </a:r>
          </a:p>
        </p:txBody>
      </p:sp>
    </p:spTree>
    <p:extLst>
      <p:ext uri="{BB962C8B-B14F-4D97-AF65-F5344CB8AC3E}">
        <p14:creationId xmlns:p14="http://schemas.microsoft.com/office/powerpoint/2010/main" val="2006910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8CA94-1CFE-4CAE-B3D1-84F6C6777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design best practice guidelines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78747-3913-4804-8A5C-E4B461D39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2143897"/>
            <a:ext cx="10018713" cy="3947984"/>
          </a:xfrm>
        </p:spPr>
        <p:txBody>
          <a:bodyPr anchor="t"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tx2"/>
                </a:solidFill>
              </a:rPr>
              <a:t>Designing your session:</a:t>
            </a:r>
          </a:p>
          <a:p>
            <a:pPr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Know what your audience needs, and decide what partners to bring, if any</a:t>
            </a:r>
          </a:p>
          <a:p>
            <a:pPr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Have a clear, coherent story to tell and drive for simple and easy to remember key points</a:t>
            </a:r>
          </a:p>
          <a:p>
            <a:pPr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Go “deep”</a:t>
            </a:r>
          </a:p>
          <a:p>
            <a:pPr lvl="1">
              <a:buClr>
                <a:srgbClr val="000000"/>
              </a:buCl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2"/>
                </a:solidFill>
              </a:rPr>
              <a:t>How your solutions will address specific challenges &amp; opportunities</a:t>
            </a:r>
          </a:p>
          <a:p>
            <a:pPr lvl="1">
              <a:buClr>
                <a:srgbClr val="000000"/>
              </a:buCl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2"/>
                </a:solidFill>
              </a:rPr>
              <a:t>How to position value in terms business outcomes</a:t>
            </a:r>
          </a:p>
          <a:p>
            <a:pPr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Provide proof points/evidence of how solutions have provided customers with measurable business value</a:t>
            </a:r>
          </a:p>
          <a:p>
            <a:pPr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Provide concrete and practical guidance and include demos where appropriate</a:t>
            </a:r>
          </a:p>
          <a:p>
            <a:pPr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Plan on 10-15 minutes of dedicated time for Q&amp;A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377C47-14CF-48A7-B77C-9A60FB17A1BD}"/>
              </a:ext>
            </a:extLst>
          </p:cNvPr>
          <p:cNvSpPr txBox="1"/>
          <p:nvPr/>
        </p:nvSpPr>
        <p:spPr>
          <a:xfrm>
            <a:off x="1587844" y="265670"/>
            <a:ext cx="7094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ATTENTION</a:t>
            </a:r>
            <a:r>
              <a:rPr lang="en-US" b="1" dirty="0"/>
              <a:t>: </a:t>
            </a:r>
            <a:r>
              <a:rPr lang="en-US" b="1" dirty="0">
                <a:solidFill>
                  <a:srgbClr val="FF0000"/>
                </a:solidFill>
              </a:rPr>
              <a:t>REMOVE SLIDE PRIOR TO FINALIZING PRESENTATION</a:t>
            </a:r>
          </a:p>
        </p:txBody>
      </p:sp>
    </p:spTree>
    <p:extLst>
      <p:ext uri="{BB962C8B-B14F-4D97-AF65-F5344CB8AC3E}">
        <p14:creationId xmlns:p14="http://schemas.microsoft.com/office/powerpoint/2010/main" val="3466940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8CA94-1CFE-4CAE-B3D1-84F6C6777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design best practice guidelines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78747-3913-4804-8A5C-E4B461D39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2143897"/>
            <a:ext cx="10018713" cy="3947984"/>
          </a:xfrm>
        </p:spPr>
        <p:txBody>
          <a:bodyPr anchor="t">
            <a:normAutofit/>
          </a:bodyPr>
          <a:lstStyle/>
          <a:p>
            <a:pPr marL="0" indent="0">
              <a:buClr>
                <a:srgbClr val="000000"/>
              </a:buClr>
              <a:buNone/>
            </a:pPr>
            <a:r>
              <a:rPr lang="en-US" sz="2000" b="1" dirty="0">
                <a:solidFill>
                  <a:schemeClr val="tx2"/>
                </a:solidFill>
              </a:rPr>
              <a:t>Designing your presentation:</a:t>
            </a:r>
          </a:p>
          <a:p>
            <a:pPr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Use the required PPT template to make fonts/demos/code easy to read</a:t>
            </a:r>
          </a:p>
          <a:p>
            <a:pPr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Make sure title, abstract, level and learning objectives match the content presented</a:t>
            </a:r>
          </a:p>
          <a:p>
            <a:pPr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Structure the content around the session’s learning objective(s)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707706-5CAD-47BD-A2FB-0D8F1205961D}"/>
              </a:ext>
            </a:extLst>
          </p:cNvPr>
          <p:cNvSpPr txBox="1"/>
          <p:nvPr/>
        </p:nvSpPr>
        <p:spPr>
          <a:xfrm>
            <a:off x="1587844" y="265670"/>
            <a:ext cx="7094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ATTENTION</a:t>
            </a:r>
            <a:r>
              <a:rPr lang="en-US" b="1" dirty="0"/>
              <a:t>: </a:t>
            </a:r>
            <a:r>
              <a:rPr lang="en-US" b="1" dirty="0">
                <a:solidFill>
                  <a:srgbClr val="FF0000"/>
                </a:solidFill>
              </a:rPr>
              <a:t>REMOVE SLIDE PRIOR TO FINALIZING PRESENTATION</a:t>
            </a:r>
          </a:p>
        </p:txBody>
      </p:sp>
    </p:spTree>
    <p:extLst>
      <p:ext uri="{BB962C8B-B14F-4D97-AF65-F5344CB8AC3E}">
        <p14:creationId xmlns:p14="http://schemas.microsoft.com/office/powerpoint/2010/main" val="1320702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8CA94-1CFE-4CAE-B3D1-84F6C6777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delivery best practice guidelines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78747-3913-4804-8A5C-E4B461D39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2143897"/>
            <a:ext cx="10018713" cy="3947984"/>
          </a:xfrm>
        </p:spPr>
        <p:txBody>
          <a:bodyPr anchor="t"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000" b="1" dirty="0"/>
              <a:t>Delivering your session:</a:t>
            </a:r>
            <a:endParaRPr lang="en-US" sz="2000" dirty="0"/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Open your session strong, e.g. tell a story, ask for a show of hands, use a quick quiz to get the audience thinking about the topic, make a provocative statement or use a compelling quote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Set expectations early in the presentation as to learning objectives, demo/scenario, level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Explain your Q&amp;A process (questions during the session or at the end of the session or both) and remind attendees to use the Q&amp;A microphones when asking questions; be sure to repeat questions if the Q&amp;A microphones are not being used)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Provide some context around your content and/or include stories or real-life scenarios. Remember to relate the content to the audience - don't just fire facts at them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6B5B25-B7CC-4803-B427-BE3F3B393849}"/>
              </a:ext>
            </a:extLst>
          </p:cNvPr>
          <p:cNvSpPr txBox="1"/>
          <p:nvPr/>
        </p:nvSpPr>
        <p:spPr>
          <a:xfrm>
            <a:off x="1587844" y="265670"/>
            <a:ext cx="7094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ATTENTION</a:t>
            </a:r>
            <a:r>
              <a:rPr lang="en-US" b="1" dirty="0"/>
              <a:t>: </a:t>
            </a:r>
            <a:r>
              <a:rPr lang="en-US" b="1" dirty="0">
                <a:solidFill>
                  <a:srgbClr val="FF0000"/>
                </a:solidFill>
              </a:rPr>
              <a:t>REMOVE SLIDE PRIOR TO FINALIZING PRESENTATION</a:t>
            </a:r>
          </a:p>
        </p:txBody>
      </p:sp>
    </p:spTree>
    <p:extLst>
      <p:ext uri="{BB962C8B-B14F-4D97-AF65-F5344CB8AC3E}">
        <p14:creationId xmlns:p14="http://schemas.microsoft.com/office/powerpoint/2010/main" val="3487702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8CA94-1CFE-4CAE-B3D1-84F6C6777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delivery best practice guidelines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78747-3913-4804-8A5C-E4B461D39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2143897"/>
            <a:ext cx="10018713" cy="3947984"/>
          </a:xfrm>
        </p:spPr>
        <p:txBody>
          <a:bodyPr anchor="t"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000" b="1" dirty="0"/>
              <a:t>Delivering your session: (continued)</a:t>
            </a:r>
            <a:endParaRPr lang="en-US" sz="2000" dirty="0"/>
          </a:p>
          <a:p>
            <a:pPr>
              <a:spcBef>
                <a:spcPts val="600"/>
              </a:spcBef>
            </a:pPr>
            <a:r>
              <a:rPr lang="en-US" sz="2000" dirty="0"/>
              <a:t>Dialogue with your audience; don’t talk at them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As appropriate, actively engage your audience throughout your; interactive sessions to keep your audience engaged and reinforce learning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Provide content that can be shared with customers, e.g. demos, repeatable customer success stories that demonstrate the business value our solutions provide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Articulate your words clearly and speak slowly with pauses. Remember, English may be an attendees’ second or third language; always keep in mind the diverse nature of the audience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Close by calling out your session takeaways and provide resources at the end of the session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E9B30C-3C3D-42CB-A2CA-6376D185A1B4}"/>
              </a:ext>
            </a:extLst>
          </p:cNvPr>
          <p:cNvSpPr txBox="1"/>
          <p:nvPr/>
        </p:nvSpPr>
        <p:spPr>
          <a:xfrm>
            <a:off x="1587844" y="265670"/>
            <a:ext cx="7094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ATTENTION</a:t>
            </a:r>
            <a:r>
              <a:rPr lang="en-US" b="1" dirty="0"/>
              <a:t>: </a:t>
            </a:r>
            <a:r>
              <a:rPr lang="en-US" b="1" dirty="0">
                <a:solidFill>
                  <a:srgbClr val="FF0000"/>
                </a:solidFill>
              </a:rPr>
              <a:t>REMOVE SLIDE PRIOR TO FINALIZING PRESENTATION</a:t>
            </a:r>
          </a:p>
        </p:txBody>
      </p:sp>
    </p:spTree>
    <p:extLst>
      <p:ext uri="{BB962C8B-B14F-4D97-AF65-F5344CB8AC3E}">
        <p14:creationId xmlns:p14="http://schemas.microsoft.com/office/powerpoint/2010/main" val="1612520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8CA94-1CFE-4CAE-B3D1-84F6C6777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delivery best practice guidelines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78747-3913-4804-8A5C-E4B461D39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2143897"/>
            <a:ext cx="10018713" cy="3947984"/>
          </a:xfrm>
        </p:spPr>
        <p:txBody>
          <a:bodyPr anchor="t"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000" b="1" dirty="0"/>
              <a:t>Delivering your session: (continued)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Speak with energy to show your interest in your topic and your audience; use dynamic body language; good posture, head up, smile, gesture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Have fun with your presentation! </a:t>
            </a:r>
            <a:r>
              <a:rPr lang="en-US" sz="2000"/>
              <a:t>The best presenters always bring an element of entertainment to their work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Close by calling out your session takeaways and provide resources at the end of the session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71F9C8-1F80-4025-A84F-3A1754099DFE}"/>
              </a:ext>
            </a:extLst>
          </p:cNvPr>
          <p:cNvSpPr txBox="1"/>
          <p:nvPr/>
        </p:nvSpPr>
        <p:spPr>
          <a:xfrm>
            <a:off x="1587844" y="265670"/>
            <a:ext cx="7094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ATTENTION</a:t>
            </a:r>
            <a:r>
              <a:rPr lang="en-US" b="1" dirty="0"/>
              <a:t>: </a:t>
            </a:r>
            <a:r>
              <a:rPr lang="en-US" b="1" dirty="0">
                <a:solidFill>
                  <a:srgbClr val="FF0000"/>
                </a:solidFill>
              </a:rPr>
              <a:t>REMOVE SLIDE PRIOR TO FINALIZING PRESENTATION</a:t>
            </a:r>
          </a:p>
        </p:txBody>
      </p:sp>
    </p:spTree>
    <p:extLst>
      <p:ext uri="{BB962C8B-B14F-4D97-AF65-F5344CB8AC3E}">
        <p14:creationId xmlns:p14="http://schemas.microsoft.com/office/powerpoint/2010/main" val="4118220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8CA94-1CFE-4CAE-B3D1-84F6C6777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Mandatory</a:t>
            </a:r>
            <a:r>
              <a:rPr lang="en-US" dirty="0"/>
              <a:t> slides in your PowerPoint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78747-3913-4804-8A5C-E4B461D39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2143897"/>
            <a:ext cx="10018713" cy="3947984"/>
          </a:xfrm>
        </p:spPr>
        <p:txBody>
          <a:bodyPr anchor="t">
            <a:noAutofit/>
          </a:bodyPr>
          <a:lstStyle/>
          <a:p>
            <a:pPr marL="0" indent="0" defTabSz="896354">
              <a:lnSpc>
                <a:spcPct val="100000"/>
              </a:lnSpc>
              <a:spcBef>
                <a:spcPts val="1765"/>
              </a:spcBef>
              <a:buSzTx/>
              <a:buNone/>
              <a:defRPr/>
            </a:pPr>
            <a:r>
              <a:rPr lang="en-US" sz="2000" dirty="0"/>
              <a:t>The following slides are a </a:t>
            </a:r>
            <a:r>
              <a:rPr lang="en-US" sz="2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required</a:t>
            </a:r>
            <a:r>
              <a:rPr lang="en-US" sz="2000" dirty="0"/>
              <a:t> part of your WRC 2022 presentation, and templates for each are provided:</a:t>
            </a:r>
          </a:p>
          <a:p>
            <a:pPr defTabSz="896354">
              <a:lnSpc>
                <a:spcPct val="100000"/>
              </a:lnSpc>
              <a:spcBef>
                <a:spcPts val="1765"/>
              </a:spcBef>
              <a:buSzTx/>
              <a:buFont typeface="Wingdings" panose="05000000000000000000" pitchFamily="2" charset="2"/>
              <a:buChar char="ü"/>
              <a:defRPr/>
            </a:pPr>
            <a:r>
              <a:rPr lang="en-US" sz="2000" dirty="0"/>
              <a:t>Session objectives &amp; takeaways</a:t>
            </a:r>
            <a:br>
              <a:rPr lang="en-US" sz="2000" dirty="0"/>
            </a:br>
            <a:r>
              <a:rPr lang="en-US" sz="2000" dirty="0"/>
              <a:t>(Speakers: make this the first slide in your presentation)</a:t>
            </a:r>
          </a:p>
          <a:p>
            <a:pPr defTabSz="896354">
              <a:spcBef>
                <a:spcPts val="1765"/>
              </a:spcBef>
              <a:buSzTx/>
              <a:buFont typeface="Wingdings" panose="05000000000000000000" pitchFamily="2" charset="2"/>
              <a:buChar char="ü"/>
              <a:defRPr/>
            </a:pPr>
            <a:r>
              <a:rPr lang="en-US" sz="2000" dirty="0"/>
              <a:t>In review: session objectives &amp; takeaways</a:t>
            </a:r>
            <a:br>
              <a:rPr lang="en-US" sz="2000" dirty="0"/>
            </a:br>
            <a:r>
              <a:rPr lang="en-US" sz="2000" dirty="0"/>
              <a:t>(Speakers: move this slide toward the end of your presentation)</a:t>
            </a:r>
          </a:p>
          <a:p>
            <a:pPr defTabSz="896354">
              <a:lnSpc>
                <a:spcPct val="100000"/>
              </a:lnSpc>
              <a:spcBef>
                <a:spcPts val="1765"/>
              </a:spcBef>
              <a:buSzTx/>
              <a:buFont typeface="Wingdings" panose="05000000000000000000" pitchFamily="2" charset="2"/>
              <a:buChar char="ü"/>
              <a:defRPr/>
            </a:pPr>
            <a:r>
              <a:rPr lang="en-US" sz="2000" dirty="0"/>
              <a:t>Session evaluation reminder </a:t>
            </a:r>
            <a:br>
              <a:rPr lang="en-US" sz="2000" dirty="0"/>
            </a:br>
            <a:r>
              <a:rPr lang="en-US" sz="2000" dirty="0"/>
              <a:t>(Speakers: make this the final slide of your deck)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2260F8-5820-4AAA-8642-2FCA5790A297}"/>
              </a:ext>
            </a:extLst>
          </p:cNvPr>
          <p:cNvSpPr txBox="1"/>
          <p:nvPr/>
        </p:nvSpPr>
        <p:spPr>
          <a:xfrm>
            <a:off x="1587844" y="265670"/>
            <a:ext cx="7094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ATTENTION</a:t>
            </a:r>
            <a:r>
              <a:rPr lang="en-US" b="1" dirty="0"/>
              <a:t>: </a:t>
            </a:r>
            <a:r>
              <a:rPr lang="en-US" b="1" dirty="0">
                <a:solidFill>
                  <a:srgbClr val="FF0000"/>
                </a:solidFill>
              </a:rPr>
              <a:t>REMOVE SLIDE PRIOR TO FINALIZING PRESENTATION</a:t>
            </a:r>
          </a:p>
        </p:txBody>
      </p:sp>
    </p:spTree>
    <p:extLst>
      <p:ext uri="{BB962C8B-B14F-4D97-AF65-F5344CB8AC3E}">
        <p14:creationId xmlns:p14="http://schemas.microsoft.com/office/powerpoint/2010/main" val="35017409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Custom 4">
      <a:dk1>
        <a:srgbClr val="231F20"/>
      </a:dk1>
      <a:lt1>
        <a:sysClr val="window" lastClr="FFFFFF"/>
      </a:lt1>
      <a:dk2>
        <a:srgbClr val="231F20"/>
      </a:dk2>
      <a:lt2>
        <a:srgbClr val="CDD0D1"/>
      </a:lt2>
      <a:accent1>
        <a:srgbClr val="2568B2"/>
      </a:accent1>
      <a:accent2>
        <a:srgbClr val="1F8842"/>
      </a:accent2>
      <a:accent3>
        <a:srgbClr val="E29D3E"/>
      </a:accent3>
      <a:accent4>
        <a:srgbClr val="D64A3B"/>
      </a:accent4>
      <a:accent5>
        <a:srgbClr val="72C8F1"/>
      </a:accent5>
      <a:accent6>
        <a:srgbClr val="A666E1"/>
      </a:accent6>
      <a:hlink>
        <a:srgbClr val="2568B2"/>
      </a:hlink>
      <a:folHlink>
        <a:srgbClr val="1F8842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4F7C95BE27AC34FB5D5399A343FD89B" ma:contentTypeVersion="16" ma:contentTypeDescription="Create a new document." ma:contentTypeScope="" ma:versionID="08efac7b273ed77f45bff90ade9f96e0">
  <xsd:schema xmlns:xsd="http://www.w3.org/2001/XMLSchema" xmlns:xs="http://www.w3.org/2001/XMLSchema" xmlns:p="http://schemas.microsoft.com/office/2006/metadata/properties" xmlns:ns2="8b9e1d7d-e13c-4717-a5af-71ac854388ee" xmlns:ns3="88a43664-3f91-4487-bd6f-fda89913e5b0" targetNamespace="http://schemas.microsoft.com/office/2006/metadata/properties" ma:root="true" ma:fieldsID="fc5893ab251d1a6e38abb413b3b85eeb" ns2:_="" ns3:_="">
    <xsd:import namespace="8b9e1d7d-e13c-4717-a5af-71ac854388ee"/>
    <xsd:import namespace="88a43664-3f91-4487-bd6f-fda89913e5b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9e1d7d-e13c-4717-a5af-71ac854388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824632ae-d415-4a7e-b537-31b122bc241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a43664-3f91-4487-bd6f-fda89913e5b0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9efd9b01-4131-43d0-8138-eba5a7305f43}" ma:internalName="TaxCatchAll" ma:showField="CatchAllData" ma:web="88a43664-3f91-4487-bd6f-fda89913e5b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b9e1d7d-e13c-4717-a5af-71ac854388ee">
      <Terms xmlns="http://schemas.microsoft.com/office/infopath/2007/PartnerControls"/>
    </lcf76f155ced4ddcb4097134ff3c332f>
    <TaxCatchAll xmlns="88a43664-3f91-4487-bd6f-fda89913e5b0" xsi:nil="true"/>
  </documentManagement>
</p:properties>
</file>

<file path=customXml/itemProps1.xml><?xml version="1.0" encoding="utf-8"?>
<ds:datastoreItem xmlns:ds="http://schemas.openxmlformats.org/officeDocument/2006/customXml" ds:itemID="{75B4F62B-DF76-4366-890A-D5F9D7C7725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74D53B8-2FA6-4BCF-8B15-D4F0305EB7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9e1d7d-e13c-4717-a5af-71ac854388ee"/>
    <ds:schemaRef ds:uri="88a43664-3f91-4487-bd6f-fda89913e5b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2413C22-1E67-4AC7-B402-C355A1E7B8D4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8b9e1d7d-e13c-4717-a5af-71ac854388ee"/>
    <ds:schemaRef ds:uri="http://www.w3.org/XML/1998/namespace"/>
    <ds:schemaRef ds:uri="http://purl.org/dc/terms/"/>
    <ds:schemaRef ds:uri="88a43664-3f91-4487-bd6f-fda89913e5b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5356</TotalTime>
  <Words>1326</Words>
  <Application>Microsoft Office PowerPoint</Application>
  <PresentationFormat>Widescreen</PresentationFormat>
  <Paragraphs>158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Arial</vt:lpstr>
      <vt:lpstr>Brandon Grotesque Black</vt:lpstr>
      <vt:lpstr>Calibri</vt:lpstr>
      <vt:lpstr>Caveat</vt:lpstr>
      <vt:lpstr>Corbel</vt:lpstr>
      <vt:lpstr>Courier New</vt:lpstr>
      <vt:lpstr>Segoe UI</vt:lpstr>
      <vt:lpstr>Segoe UI Light</vt:lpstr>
      <vt:lpstr>Segoe UI Semibold</vt:lpstr>
      <vt:lpstr>Segoe UI Semilight</vt:lpstr>
      <vt:lpstr>Wingdings</vt:lpstr>
      <vt:lpstr>Parallax</vt:lpstr>
      <vt:lpstr>Presentation Title Page </vt:lpstr>
      <vt:lpstr>PowerPoint Presentation</vt:lpstr>
      <vt:lpstr>PowerPoint Presentation</vt:lpstr>
      <vt:lpstr>Session design best practice guidelines</vt:lpstr>
      <vt:lpstr>Session design best practice guidelines</vt:lpstr>
      <vt:lpstr>Session delivery best practice guidelines</vt:lpstr>
      <vt:lpstr>Session delivery best practice guidelines</vt:lpstr>
      <vt:lpstr>Session delivery best practice guidelines</vt:lpstr>
      <vt:lpstr>Mandatory slides in your PowerPoint</vt:lpstr>
      <vt:lpstr>PowerPoint Presentation</vt:lpstr>
      <vt:lpstr>Session Objectives &amp; Takeaways</vt:lpstr>
      <vt:lpstr>Sample Sub Page</vt:lpstr>
      <vt:lpstr>In Review: Objectives &amp; Takeaways</vt:lpstr>
      <vt:lpstr>Thank you for attending this session!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Juliane Parsons</dc:creator>
  <cp:lastModifiedBy>Jennifer Saliba</cp:lastModifiedBy>
  <cp:revision>44</cp:revision>
  <dcterms:created xsi:type="dcterms:W3CDTF">2017-07-27T22:47:40Z</dcterms:created>
  <dcterms:modified xsi:type="dcterms:W3CDTF">2024-03-18T22:22:49Z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0x01010094F7C95BE27AC34FB5D5399A343FD89B</vt:lpwstr>
  </property>
  <property fmtid="{D5CDD505-2E9C-101B-9397-08002B2CF9AE}" pid="3" name="MediaServiceImageTags">
    <vt:lpwstr/>
  </property>
</Properties>
</file>