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59" r:id="rId4"/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0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B3E8-3A50-4A59-0AAC-C45646EF0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6D155-0B68-F8F4-CB77-870DBA317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457E5-924E-0A0B-8514-D117FB0B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2553-08C1-1242-4C0B-C59DCB61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82F2-D1A8-9846-3D62-D0F9AD9A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CDF7-BA62-FA8B-F818-FA1C357D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6B03F-12E7-A79D-FB0E-D3046B28D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DA86-D2C0-BE45-9CE1-391A98BE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F55FF-DEA4-2477-AF53-CB5CD1CD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6198A-3DA7-6A8C-BE00-AE5373FE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7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B553B4-72D0-3E9D-A5A5-51AFC2A5D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AADA2-FEF8-59DA-F3F3-CA720B0EC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A5E4-79E0-80DE-AC8F-96BB76F7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A2623-2B43-922D-870F-5A5573B65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999E-D141-C7E7-E08E-74AD37489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E3D5-4035-8431-A5F7-D8A08A7F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9960D-FDF0-782B-EC2F-DC9AEC7BF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75EFB-C45A-610C-497F-D5252828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3F62-0772-1017-2506-1EACF4DF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42B9E-FF06-F291-367F-F65E2F17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8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FA18-A4DD-7302-C11D-D036EE30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032C6-E39B-3C09-1095-F39A8F00E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5629-4FCA-9F90-4354-E2B1D384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26347-0E1F-4CB5-D443-5C405AC8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94301-EA60-9CE3-3171-6E6129DF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5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0A57-31AC-C2E4-8FD3-80FB939F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F83AF-2894-C2A6-98B1-D58DEDEE7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D9A07-FA6C-463D-25A7-E0546FD35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F99FC-E1CC-13B5-9D8A-7985F728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A55C-4E9E-5181-3F6E-594E40FF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E3135-7C36-72BD-4AD1-E8EF71C3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6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5E85-55DC-9FA8-6889-EA8674E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D3036-AB85-C2D1-FA96-BF711DDE8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94946-F72B-CB0E-E598-3AE6F05E8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45D04-12B5-C1C7-66CA-DD193CC7C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DC47E-7FE8-F523-0464-D87C7610E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6C839-89A3-B94F-DC5A-CF3FC03F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0AF14-47A0-D3A2-609C-12351503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F5879-3221-8276-C04E-F0519CC4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3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8292-3C2C-17F7-8CE9-8EFB3A0F2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85319-10A5-C54A-DCDC-44837749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7B16-37AA-0314-97E9-4FF4291C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CFFED-DE42-7076-D111-93D0EB84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6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A96E88-F258-AF51-F0DA-B9105ED0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0E01B-A3A8-8732-C86C-B7090EA8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D6CF2-4373-DA5F-8BC1-1D2E05B7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5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672C-5609-36AE-CA53-CB06C55F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800EC-352A-7D97-701B-33C020138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48491-370F-47BD-3409-49DE67911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E2534-78CF-F45D-44CD-9504371B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88445-49A5-A79D-5B96-B86A7B6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C164F-22E6-0D8B-6299-49FCC7EA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0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C66C-7605-08A6-CB2A-04BE4BE0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F6D45-A1B0-5999-BAA6-4C9D7CAF7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63120-09A8-20A8-4B29-B712AA4A3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8EC23-2B29-BD2A-2AB0-4CD2FFDE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9A7A7-4E76-77B6-5EEC-AF68DD6C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55943-A8BE-300B-5449-AE1EBE9E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DFCA30-385B-B18A-DD33-26080325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2688E-F064-39CA-5D9B-A8DE573D0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50820-7C3D-03B7-60C7-FE2E4BEC8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67952-32C4-4B14-901A-09C28E3E4B3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4877F-7A6F-6743-D0D8-0C042C63B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8E7F4-514B-B80C-52E7-8A9791D3A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47C9-8F29-42D2-88D9-134F808B4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EE10C4-6F63-76E9-6B0F-35E73D595542}"/>
              </a:ext>
            </a:extLst>
          </p:cNvPr>
          <p:cNvGrpSpPr/>
          <p:nvPr/>
        </p:nvGrpSpPr>
        <p:grpSpPr>
          <a:xfrm>
            <a:off x="0" y="0"/>
            <a:ext cx="12192000" cy="6857019"/>
            <a:chOff x="0" y="0"/>
            <a:chExt cx="12192000" cy="6857019"/>
          </a:xfrm>
        </p:grpSpPr>
        <p:pic>
          <p:nvPicPr>
            <p:cNvPr id="3" name="Picture 2" descr="A picture containing screenshot, text, graphics&#10;&#10;Description automatically generated">
              <a:extLst>
                <a:ext uri="{FF2B5EF4-FFF2-40B4-BE49-F238E27FC236}">
                  <a16:creationId xmlns:a16="http://schemas.microsoft.com/office/drawing/2014/main" id="{78501AAB-70DD-FB60-8B01-7D8D26DC8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38"/>
            <a:stretch/>
          </p:blipFill>
          <p:spPr>
            <a:xfrm>
              <a:off x="0" y="5029200"/>
              <a:ext cx="12192000" cy="1827819"/>
            </a:xfrm>
            <a:prstGeom prst="rect">
              <a:avLst/>
            </a:prstGeom>
          </p:spPr>
        </p:pic>
        <p:pic>
          <p:nvPicPr>
            <p:cNvPr id="4" name="Picture 3" descr="A picture containing text, screenshot, sky, cloud&#10;&#10;Description automatically generated">
              <a:extLst>
                <a:ext uri="{FF2B5EF4-FFF2-40B4-BE49-F238E27FC236}">
                  <a16:creationId xmlns:a16="http://schemas.microsoft.com/office/drawing/2014/main" id="{788E3B14-96E6-4ABA-5FC4-CB3CCAB64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031"/>
            <a:stretch/>
          </p:blipFill>
          <p:spPr>
            <a:xfrm>
              <a:off x="1" y="0"/>
              <a:ext cx="12191999" cy="5486399"/>
            </a:xfrm>
            <a:prstGeom prst="rect">
              <a:avLst/>
            </a:prstGeom>
          </p:spPr>
        </p:pic>
        <p:pic>
          <p:nvPicPr>
            <p:cNvPr id="5" name="Picture 4" descr="A picture containing text, screenshot, sky, cloud&#10;&#10;Description automatically generated">
              <a:extLst>
                <a:ext uri="{FF2B5EF4-FFF2-40B4-BE49-F238E27FC236}">
                  <a16:creationId xmlns:a16="http://schemas.microsoft.com/office/drawing/2014/main" id="{E8BD61B4-06D6-C645-9419-CF5A09AEF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30"/>
            <a:stretch/>
          </p:blipFill>
          <p:spPr>
            <a:xfrm>
              <a:off x="1" y="0"/>
              <a:ext cx="12191999" cy="54863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632A56-5929-6639-E037-9DAE833DAC93}"/>
                </a:ext>
              </a:extLst>
            </p:cNvPr>
            <p:cNvSpPr/>
            <p:nvPr/>
          </p:nvSpPr>
          <p:spPr>
            <a:xfrm>
              <a:off x="9848850" y="4953000"/>
              <a:ext cx="2238375" cy="714375"/>
            </a:xfrm>
            <a:prstGeom prst="rect">
              <a:avLst/>
            </a:prstGeom>
            <a:solidFill>
              <a:srgbClr val="23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AB0022-E6B1-AACA-E954-88CD79DC2FCD}"/>
                </a:ext>
              </a:extLst>
            </p:cNvPr>
            <p:cNvSpPr/>
            <p:nvPr/>
          </p:nvSpPr>
          <p:spPr>
            <a:xfrm>
              <a:off x="104776" y="5029200"/>
              <a:ext cx="845484" cy="714375"/>
            </a:xfrm>
            <a:prstGeom prst="rect">
              <a:avLst/>
            </a:prstGeom>
            <a:solidFill>
              <a:srgbClr val="23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110567-467F-7735-A224-477FC66FD5BF}"/>
                </a:ext>
              </a:extLst>
            </p:cNvPr>
            <p:cNvSpPr txBox="1"/>
            <p:nvPr/>
          </p:nvSpPr>
          <p:spPr>
            <a:xfrm>
              <a:off x="685554" y="5386387"/>
              <a:ext cx="51139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>
                    <a:solidFill>
                      <a:srgbClr val="88B4C7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oboto Condensed" panose="02000000000000000000" pitchFamily="2" charset="0"/>
                  <a:ea typeface="Roboto Condensed" panose="02000000000000000000" pitchFamily="2" charset="0"/>
                </a:rPr>
                <a:t>PROUD SPONSOR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83A612E-428D-0C5D-1704-504ABF48D582}"/>
              </a:ext>
            </a:extLst>
          </p:cNvPr>
          <p:cNvSpPr txBox="1"/>
          <p:nvPr/>
        </p:nvSpPr>
        <p:spPr>
          <a:xfrm>
            <a:off x="8182710" y="4901624"/>
            <a:ext cx="277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Company Name</a:t>
            </a:r>
          </a:p>
          <a:p>
            <a:pPr algn="ctr"/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contact us at 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52034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EE10C4-6F63-76E9-6B0F-35E73D595542}"/>
              </a:ext>
            </a:extLst>
          </p:cNvPr>
          <p:cNvGrpSpPr/>
          <p:nvPr/>
        </p:nvGrpSpPr>
        <p:grpSpPr>
          <a:xfrm>
            <a:off x="0" y="0"/>
            <a:ext cx="12192000" cy="6857019"/>
            <a:chOff x="0" y="0"/>
            <a:chExt cx="12192000" cy="6857019"/>
          </a:xfrm>
        </p:grpSpPr>
        <p:pic>
          <p:nvPicPr>
            <p:cNvPr id="3" name="Picture 2" descr="A picture containing screenshot, text, graphics&#10;&#10;Description automatically generated">
              <a:extLst>
                <a:ext uri="{FF2B5EF4-FFF2-40B4-BE49-F238E27FC236}">
                  <a16:creationId xmlns:a16="http://schemas.microsoft.com/office/drawing/2014/main" id="{78501AAB-70DD-FB60-8B01-7D8D26DC8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38"/>
            <a:stretch/>
          </p:blipFill>
          <p:spPr>
            <a:xfrm>
              <a:off x="0" y="5029200"/>
              <a:ext cx="12192000" cy="1827819"/>
            </a:xfrm>
            <a:prstGeom prst="rect">
              <a:avLst/>
            </a:prstGeom>
          </p:spPr>
        </p:pic>
        <p:pic>
          <p:nvPicPr>
            <p:cNvPr id="4" name="Picture 3" descr="A picture containing text, screenshot, sky, cloud&#10;&#10;Description automatically generated">
              <a:extLst>
                <a:ext uri="{FF2B5EF4-FFF2-40B4-BE49-F238E27FC236}">
                  <a16:creationId xmlns:a16="http://schemas.microsoft.com/office/drawing/2014/main" id="{788E3B14-96E6-4ABA-5FC4-CB3CCAB64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031"/>
            <a:stretch/>
          </p:blipFill>
          <p:spPr>
            <a:xfrm>
              <a:off x="1" y="0"/>
              <a:ext cx="12191999" cy="5486399"/>
            </a:xfrm>
            <a:prstGeom prst="rect">
              <a:avLst/>
            </a:prstGeom>
          </p:spPr>
        </p:pic>
        <p:pic>
          <p:nvPicPr>
            <p:cNvPr id="5" name="Picture 4" descr="A picture containing text, screenshot, sky, cloud&#10;&#10;Description automatically generated">
              <a:extLst>
                <a:ext uri="{FF2B5EF4-FFF2-40B4-BE49-F238E27FC236}">
                  <a16:creationId xmlns:a16="http://schemas.microsoft.com/office/drawing/2014/main" id="{E8BD61B4-06D6-C645-9419-CF5A09AEF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30"/>
            <a:stretch/>
          </p:blipFill>
          <p:spPr>
            <a:xfrm>
              <a:off x="1" y="0"/>
              <a:ext cx="12191999" cy="54863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632A56-5929-6639-E037-9DAE833DAC93}"/>
                </a:ext>
              </a:extLst>
            </p:cNvPr>
            <p:cNvSpPr/>
            <p:nvPr/>
          </p:nvSpPr>
          <p:spPr>
            <a:xfrm>
              <a:off x="9848850" y="4953000"/>
              <a:ext cx="2238375" cy="714375"/>
            </a:xfrm>
            <a:prstGeom prst="rect">
              <a:avLst/>
            </a:prstGeom>
            <a:solidFill>
              <a:srgbClr val="23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AB0022-E6B1-AACA-E954-88CD79DC2FCD}"/>
                </a:ext>
              </a:extLst>
            </p:cNvPr>
            <p:cNvSpPr/>
            <p:nvPr/>
          </p:nvSpPr>
          <p:spPr>
            <a:xfrm>
              <a:off x="104776" y="5029200"/>
              <a:ext cx="845484" cy="714375"/>
            </a:xfrm>
            <a:prstGeom prst="rect">
              <a:avLst/>
            </a:prstGeom>
            <a:solidFill>
              <a:srgbClr val="23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110567-467F-7735-A224-477FC66FD5BF}"/>
                </a:ext>
              </a:extLst>
            </p:cNvPr>
            <p:cNvSpPr txBox="1"/>
            <p:nvPr/>
          </p:nvSpPr>
          <p:spPr>
            <a:xfrm>
              <a:off x="685554" y="5386387"/>
              <a:ext cx="51139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>
                    <a:solidFill>
                      <a:srgbClr val="88B4C7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oboto Condensed" panose="02000000000000000000" pitchFamily="2" charset="0"/>
                  <a:ea typeface="Roboto Condensed" panose="02000000000000000000" pitchFamily="2" charset="0"/>
                </a:rPr>
                <a:t>PROUD SPONSOR</a:t>
              </a:r>
            </a:p>
          </p:txBody>
        </p:sp>
      </p:grpSp>
      <p:pic>
        <p:nvPicPr>
          <p:cNvPr id="9" name="Picture 8" descr="A logo of a rhinoceros&#10;&#10;Description automatically generated with low confidence">
            <a:extLst>
              <a:ext uri="{FF2B5EF4-FFF2-40B4-BE49-F238E27FC236}">
                <a16:creationId xmlns:a16="http://schemas.microsoft.com/office/drawing/2014/main" id="{041F8D83-3639-5DD9-E795-9AB532419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17" y="2670589"/>
            <a:ext cx="2535896" cy="1083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A612E-428D-0C5D-1704-504ABF48D582}"/>
              </a:ext>
            </a:extLst>
          </p:cNvPr>
          <p:cNvSpPr txBox="1"/>
          <p:nvPr/>
        </p:nvSpPr>
        <p:spPr>
          <a:xfrm>
            <a:off x="7981531" y="4901624"/>
            <a:ext cx="3174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Rhino Consulting</a:t>
            </a:r>
          </a:p>
          <a:p>
            <a:pPr algn="ctr"/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contact us at www.consultrhino.com</a:t>
            </a:r>
          </a:p>
        </p:txBody>
      </p:sp>
    </p:spTree>
    <p:extLst>
      <p:ext uri="{BB962C8B-B14F-4D97-AF65-F5344CB8AC3E}">
        <p14:creationId xmlns:p14="http://schemas.microsoft.com/office/powerpoint/2010/main" val="299981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sidewalk&#10;&#10;Description automatically generated with low confidence">
            <a:extLst>
              <a:ext uri="{FF2B5EF4-FFF2-40B4-BE49-F238E27FC236}">
                <a16:creationId xmlns:a16="http://schemas.microsoft.com/office/drawing/2014/main" id="{2382D4D3-8E68-AC78-6C2F-06E9A28F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6" y="1371601"/>
            <a:ext cx="6959932" cy="4640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BF120D-0BEB-6EC1-5AB2-B7495CBF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F7AAE-E3FE-0242-E539-C6AD790033F5}"/>
              </a:ext>
            </a:extLst>
          </p:cNvPr>
          <p:cNvSpPr txBox="1"/>
          <p:nvPr/>
        </p:nvSpPr>
        <p:spPr>
          <a:xfrm>
            <a:off x="8755632" y="4783990"/>
            <a:ext cx="2366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Jennifer Saliba, President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Rhino Consulting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jennifer@consultrhino.com</a:t>
            </a:r>
          </a:p>
        </p:txBody>
      </p:sp>
      <p:pic>
        <p:nvPicPr>
          <p:cNvPr id="5" name="Picture 4" descr="A logo of a rhinoceros&#10;&#10;Description automatically generated with low confidence">
            <a:extLst>
              <a:ext uri="{FF2B5EF4-FFF2-40B4-BE49-F238E27FC236}">
                <a16:creationId xmlns:a16="http://schemas.microsoft.com/office/drawing/2014/main" id="{31E67E19-4F86-F434-7AAB-BE19C4491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6" y="4687907"/>
            <a:ext cx="1889015" cy="8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F120D-0BEB-6EC1-5AB2-B7495CBFC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41130-4EC3-0258-82B5-906E12BE7C8F}"/>
              </a:ext>
            </a:extLst>
          </p:cNvPr>
          <p:cNvSpPr txBox="1"/>
          <p:nvPr/>
        </p:nvSpPr>
        <p:spPr>
          <a:xfrm>
            <a:off x="8755632" y="4783990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First Last, Title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Company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email@domain.com</a:t>
            </a:r>
          </a:p>
        </p:txBody>
      </p:sp>
    </p:spTree>
    <p:extLst>
      <p:ext uri="{BB962C8B-B14F-4D97-AF65-F5344CB8AC3E}">
        <p14:creationId xmlns:p14="http://schemas.microsoft.com/office/powerpoint/2010/main" val="3823725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events@consultrhino.com</dc:creator>
  <cp:lastModifiedBy>events@consultrhino.com</cp:lastModifiedBy>
  <cp:revision>1</cp:revision>
  <dcterms:created xsi:type="dcterms:W3CDTF">2023-05-30T17:22:15Z</dcterms:created>
  <dcterms:modified xsi:type="dcterms:W3CDTF">2023-05-30T17:22:53Z</dcterms:modified>
</cp:coreProperties>
</file>