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13EC1-673C-47AC-9838-8FAFC8B09A04}" v="118" dt="2024-04-10T20:48:41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aliba" userId="d6c11e8d-276c-4ae7-b675-19e6b445f71e" providerId="ADAL" clId="{2C3DF6B3-CAB6-4BE4-9AD9-1F93C879B3CF}"/>
    <pc:docChg chg="modSld">
      <pc:chgData name="Jennifer Saliba" userId="d6c11e8d-276c-4ae7-b675-19e6b445f71e" providerId="ADAL" clId="{2C3DF6B3-CAB6-4BE4-9AD9-1F93C879B3CF}" dt="2024-04-10T20:49:49.314" v="10" actId="1076"/>
      <pc:docMkLst>
        <pc:docMk/>
      </pc:docMkLst>
      <pc:sldChg chg="modSp mod">
        <pc:chgData name="Jennifer Saliba" userId="d6c11e8d-276c-4ae7-b675-19e6b445f71e" providerId="ADAL" clId="{2C3DF6B3-CAB6-4BE4-9AD9-1F93C879B3CF}" dt="2024-04-10T20:49:49.314" v="10" actId="1076"/>
        <pc:sldMkLst>
          <pc:docMk/>
          <pc:sldMk cId="1520346603" sldId="263"/>
        </pc:sldMkLst>
        <pc:spChg chg="mod">
          <ac:chgData name="Jennifer Saliba" userId="d6c11e8d-276c-4ae7-b675-19e6b445f71e" providerId="ADAL" clId="{2C3DF6B3-CAB6-4BE4-9AD9-1F93C879B3CF}" dt="2024-04-10T20:49:49.314" v="10" actId="1076"/>
          <ac:spMkLst>
            <pc:docMk/>
            <pc:sldMk cId="1520346603" sldId="263"/>
            <ac:spMk id="15" creationId="{123C3474-0759-D9D1-F498-770082593FE8}"/>
          </ac:spMkLst>
        </pc:spChg>
      </pc:sldChg>
    </pc:docChg>
  </pc:docChgLst>
  <pc:docChgLst>
    <pc:chgData name="Jennifer Saliba" userId="d6c11e8d-276c-4ae7-b675-19e6b445f71e" providerId="ADAL" clId="{1D313EC1-673C-47AC-9838-8FAFC8B09A04}"/>
    <pc:docChg chg="undo custSel delSld modSld">
      <pc:chgData name="Jennifer Saliba" userId="d6c11e8d-276c-4ae7-b675-19e6b445f71e" providerId="ADAL" clId="{1D313EC1-673C-47AC-9838-8FAFC8B09A04}" dt="2024-04-10T20:48:41.108" v="136" actId="14100"/>
      <pc:docMkLst>
        <pc:docMk/>
      </pc:docMkLst>
      <pc:sldChg chg="del">
        <pc:chgData name="Jennifer Saliba" userId="d6c11e8d-276c-4ae7-b675-19e6b445f71e" providerId="ADAL" clId="{1D313EC1-673C-47AC-9838-8FAFC8B09A04}" dt="2024-04-10T20:48:22.249" v="132" actId="47"/>
        <pc:sldMkLst>
          <pc:docMk/>
          <pc:sldMk cId="2888601007" sldId="259"/>
        </pc:sldMkLst>
      </pc:sldChg>
      <pc:sldChg chg="del">
        <pc:chgData name="Jennifer Saliba" userId="d6c11e8d-276c-4ae7-b675-19e6b445f71e" providerId="ADAL" clId="{1D313EC1-673C-47AC-9838-8FAFC8B09A04}" dt="2024-04-10T20:48:21.814" v="131" actId="47"/>
        <pc:sldMkLst>
          <pc:docMk/>
          <pc:sldMk cId="2999813429" sldId="261"/>
        </pc:sldMkLst>
      </pc:sldChg>
      <pc:sldChg chg="addSp delSp modSp mod">
        <pc:chgData name="Jennifer Saliba" userId="d6c11e8d-276c-4ae7-b675-19e6b445f71e" providerId="ADAL" clId="{1D313EC1-673C-47AC-9838-8FAFC8B09A04}" dt="2024-04-10T20:48:41.108" v="136" actId="14100"/>
        <pc:sldMkLst>
          <pc:docMk/>
          <pc:sldMk cId="1520346603" sldId="263"/>
        </pc:sldMkLst>
        <pc:spChg chg="del mod topLvl">
          <ac:chgData name="Jennifer Saliba" userId="d6c11e8d-276c-4ae7-b675-19e6b445f71e" providerId="ADAL" clId="{1D313EC1-673C-47AC-9838-8FAFC8B09A04}" dt="2024-04-10T20:40:38.118" v="7" actId="478"/>
          <ac:spMkLst>
            <pc:docMk/>
            <pc:sldMk cId="1520346603" sldId="263"/>
            <ac:spMk id="6" creationId="{C3632A56-5929-6639-E037-9DAE833DAC93}"/>
          </ac:spMkLst>
        </pc:spChg>
        <pc:spChg chg="del mod topLvl">
          <ac:chgData name="Jennifer Saliba" userId="d6c11e8d-276c-4ae7-b675-19e6b445f71e" providerId="ADAL" clId="{1D313EC1-673C-47AC-9838-8FAFC8B09A04}" dt="2024-04-10T20:40:40.774" v="8" actId="478"/>
          <ac:spMkLst>
            <pc:docMk/>
            <pc:sldMk cId="1520346603" sldId="263"/>
            <ac:spMk id="7" creationId="{01AB0022-E6B1-AACA-E954-88CD79DC2FCD}"/>
          </ac:spMkLst>
        </pc:spChg>
        <pc:spChg chg="del mod ord topLvl">
          <ac:chgData name="Jennifer Saliba" userId="d6c11e8d-276c-4ae7-b675-19e6b445f71e" providerId="ADAL" clId="{1D313EC1-673C-47AC-9838-8FAFC8B09A04}" dt="2024-04-10T20:41:53.493" v="18" actId="478"/>
          <ac:spMkLst>
            <pc:docMk/>
            <pc:sldMk cId="1520346603" sldId="263"/>
            <ac:spMk id="8" creationId="{3D110567-467F-7735-A224-477FC66FD5BF}"/>
          </ac:spMkLst>
        </pc:spChg>
        <pc:spChg chg="del">
          <ac:chgData name="Jennifer Saliba" userId="d6c11e8d-276c-4ae7-b675-19e6b445f71e" providerId="ADAL" clId="{1D313EC1-673C-47AC-9838-8FAFC8B09A04}" dt="2024-04-10T20:41:58.911" v="20" actId="478"/>
          <ac:spMkLst>
            <pc:docMk/>
            <pc:sldMk cId="1520346603" sldId="263"/>
            <ac:spMk id="10" creationId="{583A612E-428D-0C5D-1704-504ABF48D582}"/>
          </ac:spMkLst>
        </pc:spChg>
        <pc:spChg chg="add mod">
          <ac:chgData name="Jennifer Saliba" userId="d6c11e8d-276c-4ae7-b675-19e6b445f71e" providerId="ADAL" clId="{1D313EC1-673C-47AC-9838-8FAFC8B09A04}" dt="2024-04-10T20:42:27.363" v="21"/>
          <ac:spMkLst>
            <pc:docMk/>
            <pc:sldMk cId="1520346603" sldId="263"/>
            <ac:spMk id="13" creationId="{A544074C-A8F1-AAE2-EC1D-14B5036779B8}"/>
          </ac:spMkLst>
        </pc:spChg>
        <pc:spChg chg="add mod">
          <ac:chgData name="Jennifer Saliba" userId="d6c11e8d-276c-4ae7-b675-19e6b445f71e" providerId="ADAL" clId="{1D313EC1-673C-47AC-9838-8FAFC8B09A04}" dt="2024-04-10T20:48:19.111" v="130" actId="1076"/>
          <ac:spMkLst>
            <pc:docMk/>
            <pc:sldMk cId="1520346603" sldId="263"/>
            <ac:spMk id="15" creationId="{123C3474-0759-D9D1-F498-770082593FE8}"/>
          </ac:spMkLst>
        </pc:spChg>
        <pc:spChg chg="add mod">
          <ac:chgData name="Jennifer Saliba" userId="d6c11e8d-276c-4ae7-b675-19e6b445f71e" providerId="ADAL" clId="{1D313EC1-673C-47AC-9838-8FAFC8B09A04}" dt="2024-04-10T20:48:10.447" v="129" actId="1076"/>
          <ac:spMkLst>
            <pc:docMk/>
            <pc:sldMk cId="1520346603" sldId="263"/>
            <ac:spMk id="19" creationId="{37DC5261-BD52-D2B6-FBA6-1E94FE4B65B4}"/>
          </ac:spMkLst>
        </pc:spChg>
        <pc:grpChg chg="add del">
          <ac:chgData name="Jennifer Saliba" userId="d6c11e8d-276c-4ae7-b675-19e6b445f71e" providerId="ADAL" clId="{1D313EC1-673C-47AC-9838-8FAFC8B09A04}" dt="2024-04-10T20:40:28.896" v="4" actId="165"/>
          <ac:grpSpMkLst>
            <pc:docMk/>
            <pc:sldMk cId="1520346603" sldId="263"/>
            <ac:grpSpMk id="2" creationId="{0BEE10C4-6F63-76E9-6B0F-35E73D595542}"/>
          </ac:grpSpMkLst>
        </pc:grpChg>
        <pc:grpChg chg="add del mod">
          <ac:chgData name="Jennifer Saliba" userId="d6c11e8d-276c-4ae7-b675-19e6b445f71e" providerId="ADAL" clId="{1D313EC1-673C-47AC-9838-8FAFC8B09A04}" dt="2024-04-10T20:48:27.157" v="134" actId="165"/>
          <ac:grpSpMkLst>
            <pc:docMk/>
            <pc:sldMk cId="1520346603" sldId="263"/>
            <ac:grpSpMk id="20" creationId="{E0FC700B-9DA7-4E8B-F905-785E16BC3F4C}"/>
          </ac:grpSpMkLst>
        </pc:grpChg>
        <pc:picChg chg="del mod topLvl">
          <ac:chgData name="Jennifer Saliba" userId="d6c11e8d-276c-4ae7-b675-19e6b445f71e" providerId="ADAL" clId="{1D313EC1-673C-47AC-9838-8FAFC8B09A04}" dt="2024-04-10T20:40:35.774" v="6" actId="478"/>
          <ac:picMkLst>
            <pc:docMk/>
            <pc:sldMk cId="1520346603" sldId="263"/>
            <ac:picMk id="3" creationId="{78501AAB-70DD-FB60-8B01-7D8D26DC84AB}"/>
          </ac:picMkLst>
        </pc:picChg>
        <pc:picChg chg="del mod topLvl">
          <ac:chgData name="Jennifer Saliba" userId="d6c11e8d-276c-4ae7-b675-19e6b445f71e" providerId="ADAL" clId="{1D313EC1-673C-47AC-9838-8FAFC8B09A04}" dt="2024-04-10T20:40:33.231" v="5" actId="478"/>
          <ac:picMkLst>
            <pc:docMk/>
            <pc:sldMk cId="1520346603" sldId="263"/>
            <ac:picMk id="4" creationId="{788E3B14-96E6-4ABA-5FC4-CB3CCAB6465F}"/>
          </ac:picMkLst>
        </pc:picChg>
        <pc:picChg chg="del">
          <ac:chgData name="Jennifer Saliba" userId="d6c11e8d-276c-4ae7-b675-19e6b445f71e" providerId="ADAL" clId="{1D313EC1-673C-47AC-9838-8FAFC8B09A04}" dt="2024-04-10T20:40:16.832" v="1" actId="478"/>
          <ac:picMkLst>
            <pc:docMk/>
            <pc:sldMk cId="1520346603" sldId="263"/>
            <ac:picMk id="5" creationId="{E8BD61B4-06D6-C645-9419-CF5A09AEFF3F}"/>
          </ac:picMkLst>
        </pc:picChg>
        <pc:picChg chg="add del mod">
          <ac:chgData name="Jennifer Saliba" userId="d6c11e8d-276c-4ae7-b675-19e6b445f71e" providerId="ADAL" clId="{1D313EC1-673C-47AC-9838-8FAFC8B09A04}" dt="2024-04-10T20:41:55.362" v="19" actId="478"/>
          <ac:picMkLst>
            <pc:docMk/>
            <pc:sldMk cId="1520346603" sldId="263"/>
            <ac:picMk id="11" creationId="{7909F368-D423-64F5-66F9-2FBC03A0BE18}"/>
          </ac:picMkLst>
        </pc:picChg>
        <pc:picChg chg="add mod">
          <ac:chgData name="Jennifer Saliba" userId="d6c11e8d-276c-4ae7-b675-19e6b445f71e" providerId="ADAL" clId="{1D313EC1-673C-47AC-9838-8FAFC8B09A04}" dt="2024-04-10T20:48:41.108" v="136" actId="14100"/>
          <ac:picMkLst>
            <pc:docMk/>
            <pc:sldMk cId="1520346603" sldId="263"/>
            <ac:picMk id="12" creationId="{A8D1AF1E-4267-8477-52EF-ED330E838478}"/>
          </ac:picMkLst>
        </pc:picChg>
        <pc:picChg chg="add mod topLvl modCrop">
          <ac:chgData name="Jennifer Saliba" userId="d6c11e8d-276c-4ae7-b675-19e6b445f71e" providerId="ADAL" clId="{1D313EC1-673C-47AC-9838-8FAFC8B09A04}" dt="2024-04-10T20:48:27.157" v="134" actId="165"/>
          <ac:picMkLst>
            <pc:docMk/>
            <pc:sldMk cId="1520346603" sldId="263"/>
            <ac:picMk id="17" creationId="{3F61BB53-B07E-3CE0-6E48-0A431BE8038E}"/>
          </ac:picMkLst>
        </pc:picChg>
        <pc:picChg chg="add mod topLvl">
          <ac:chgData name="Jennifer Saliba" userId="d6c11e8d-276c-4ae7-b675-19e6b445f71e" providerId="ADAL" clId="{1D313EC1-673C-47AC-9838-8FAFC8B09A04}" dt="2024-04-10T20:48:27.157" v="134" actId="165"/>
          <ac:picMkLst>
            <pc:docMk/>
            <pc:sldMk cId="1520346603" sldId="263"/>
            <ac:picMk id="18" creationId="{B448015F-9D37-3E48-65FD-8A031EEF3803}"/>
          </ac:picMkLst>
        </pc:picChg>
        <pc:cxnChg chg="add mod">
          <ac:chgData name="Jennifer Saliba" userId="d6c11e8d-276c-4ae7-b675-19e6b445f71e" providerId="ADAL" clId="{1D313EC1-673C-47AC-9838-8FAFC8B09A04}" dt="2024-04-10T20:42:38.271" v="22"/>
          <ac:cxnSpMkLst>
            <pc:docMk/>
            <pc:sldMk cId="1520346603" sldId="263"/>
            <ac:cxnSpMk id="14" creationId="{38138E36-2651-1CF4-3A20-704FE3A6022E}"/>
          </ac:cxnSpMkLst>
        </pc:cxnChg>
      </pc:sldChg>
      <pc:sldChg chg="del">
        <pc:chgData name="Jennifer Saliba" userId="d6c11e8d-276c-4ae7-b675-19e6b445f71e" providerId="ADAL" clId="{1D313EC1-673C-47AC-9838-8FAFC8B09A04}" dt="2024-04-10T20:48:22.891" v="133" actId="47"/>
        <pc:sldMkLst>
          <pc:docMk/>
          <pc:sldMk cId="3823725504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B3E8-3A50-4A59-0AAC-C45646EF0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6D155-0B68-F8F4-CB77-870DBA317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57E5-924E-0A0B-8514-D117FB0B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2553-08C1-1242-4C0B-C59DCB61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82F2-D1A8-9846-3D62-D0F9AD9A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CDF7-BA62-FA8B-F818-FA1C357D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6B03F-12E7-A79D-FB0E-D3046B28D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DA86-D2C0-BE45-9CE1-391A98BE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F55FF-DEA4-2477-AF53-CB5CD1CD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198A-3DA7-6A8C-BE00-AE5373FE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553B4-72D0-3E9D-A5A5-51AFC2A5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AADA2-FEF8-59DA-F3F3-CA720B0E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A5E4-79E0-80DE-AC8F-96BB76F7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2623-2B43-922D-870F-5A5573B6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999E-D141-C7E7-E08E-74AD3748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3D5-4035-8431-A5F7-D8A08A7F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960D-FDF0-782B-EC2F-DC9AEC7B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75EFB-C45A-610C-497F-D5252828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3F62-0772-1017-2506-1EACF4D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42B9E-FF06-F291-367F-F65E2F17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FA18-A4DD-7302-C11D-D036EE30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32C6-E39B-3C09-1095-F39A8F00E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F5629-4FCA-9F90-4354-E2B1D384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6347-0E1F-4CB5-D443-5C405AC8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4301-EA60-9CE3-3171-6E6129DF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0A57-31AC-C2E4-8FD3-80FB939F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83AF-2894-C2A6-98B1-D58DEDEE7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D9A07-FA6C-463D-25A7-E0546FD3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F99FC-E1CC-13B5-9D8A-7985F728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7A55C-4E9E-5181-3F6E-594E40FF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3135-7C36-72BD-4AD1-E8EF71C3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5E85-55DC-9FA8-6889-EA8674E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3036-AB85-C2D1-FA96-BF711DDE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94946-F72B-CB0E-E598-3AE6F05E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45D04-12B5-C1C7-66CA-DD193CC7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DC47E-7FE8-F523-0464-D87C7610E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6C839-89A3-B94F-DC5A-CF3FC03F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0AF14-47A0-D3A2-609C-12351503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F5879-3221-8276-C04E-F0519CC4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3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8292-3C2C-17F7-8CE9-8EFB3A0F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85319-10A5-C54A-DCDC-44837749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D7B16-37AA-0314-97E9-4FF4291C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CFFED-DE42-7076-D111-93D0EB84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96E88-F258-AF51-F0DA-B9105ED0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E01B-A3A8-8732-C86C-B7090EA8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D6CF2-4373-DA5F-8BC1-1D2E05B7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672C-5609-36AE-CA53-CB06C55F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00EC-352A-7D97-701B-33C02013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48491-370F-47BD-3409-49DE6791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E2534-78CF-F45D-44CD-9504371B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88445-49A5-A79D-5B96-B86A7B64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164F-22E6-0D8B-6299-49FCC7EA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0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C66C-7605-08A6-CB2A-04BE4BE0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F6D45-A1B0-5999-BAA6-4C9D7CAF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63120-09A8-20A8-4B29-B712AA4A3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8EC23-2B29-BD2A-2AB0-4CD2FFDE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9A7A7-4E76-77B6-5EEC-AF68DD6C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55943-A8BE-300B-5449-AE1EBE9E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FCA30-385B-B18A-DD33-26080325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2688E-F064-39CA-5D9B-A8DE573D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50820-7C3D-03B7-60C7-FE2E4BEC8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4877F-7A6F-6743-D0D8-0C042C63B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8E7F4-514B-B80C-52E7-8A9791D3A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oster with a picture of a person and a lake&#10;&#10;Description automatically generated">
            <a:extLst>
              <a:ext uri="{FF2B5EF4-FFF2-40B4-BE49-F238E27FC236}">
                <a16:creationId xmlns:a16="http://schemas.microsoft.com/office/drawing/2014/main" id="{A8D1AF1E-4267-8477-52EF-ED330E838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15350"/>
          <a:stretch/>
        </p:blipFill>
        <p:spPr>
          <a:xfrm>
            <a:off x="0" y="0"/>
            <a:ext cx="12188952" cy="46296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44074C-A8F1-AAE2-EC1D-14B5036779B8}"/>
              </a:ext>
            </a:extLst>
          </p:cNvPr>
          <p:cNvSpPr/>
          <p:nvPr/>
        </p:nvSpPr>
        <p:spPr>
          <a:xfrm>
            <a:off x="0" y="4573114"/>
            <a:ext cx="12188952" cy="2284886"/>
          </a:xfrm>
          <a:prstGeom prst="rect">
            <a:avLst/>
          </a:prstGeom>
          <a:solidFill>
            <a:srgbClr val="0C7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38E36-2651-1CF4-3A20-704FE3A6022E}"/>
              </a:ext>
            </a:extLst>
          </p:cNvPr>
          <p:cNvCxnSpPr>
            <a:cxnSpLocks/>
          </p:cNvCxnSpPr>
          <p:nvPr/>
        </p:nvCxnSpPr>
        <p:spPr>
          <a:xfrm>
            <a:off x="50800" y="4572001"/>
            <a:ext cx="12090400" cy="0"/>
          </a:xfrm>
          <a:prstGeom prst="line">
            <a:avLst/>
          </a:prstGeom>
          <a:ln w="101600" cap="sq">
            <a:solidFill>
              <a:srgbClr val="A3B9C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3C3474-0759-D9D1-F498-770082593FE8}"/>
              </a:ext>
            </a:extLst>
          </p:cNvPr>
          <p:cNvSpPr txBox="1"/>
          <p:nvPr/>
        </p:nvSpPr>
        <p:spPr>
          <a:xfrm>
            <a:off x="664049" y="5294888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>
                  <a:solidFill>
                    <a:srgbClr val="88B4C7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PROUD SPEAKER</a:t>
            </a:r>
          </a:p>
        </p:txBody>
      </p:sp>
      <p:pic>
        <p:nvPicPr>
          <p:cNvPr id="17" name="Picture 16" descr="A white hexagon with blue lines&#10;&#10;Description automatically generated">
            <a:extLst>
              <a:ext uri="{FF2B5EF4-FFF2-40B4-BE49-F238E27FC236}">
                <a16:creationId xmlns:a16="http://schemas.microsoft.com/office/drawing/2014/main" id="{3F61BB53-B07E-3CE0-6E48-0A431BE80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" b="2830"/>
          <a:stretch/>
        </p:blipFill>
        <p:spPr>
          <a:xfrm>
            <a:off x="6283301" y="4710579"/>
            <a:ext cx="2124764" cy="2009955"/>
          </a:xfrm>
          <a:prstGeom prst="rect">
            <a:avLst/>
          </a:prstGeom>
        </p:spPr>
      </p:pic>
      <p:pic>
        <p:nvPicPr>
          <p:cNvPr id="18" name="Picture 17" descr="A logo of a rhinoceros&#10;&#10;Description automatically generated with low confidence">
            <a:extLst>
              <a:ext uri="{FF2B5EF4-FFF2-40B4-BE49-F238E27FC236}">
                <a16:creationId xmlns:a16="http://schemas.microsoft.com/office/drawing/2014/main" id="{B448015F-9D37-3E48-65FD-8A031EEF3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41" y="5394755"/>
            <a:ext cx="1502284" cy="641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DC5261-BD52-D2B6-FBA6-1E94FE4B65B4}"/>
              </a:ext>
            </a:extLst>
          </p:cNvPr>
          <p:cNvSpPr txBox="1"/>
          <p:nvPr/>
        </p:nvSpPr>
        <p:spPr>
          <a:xfrm>
            <a:off x="9343760" y="5002501"/>
            <a:ext cx="190949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88B4C7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www.website.com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Representative Name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Title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Email and Phone</a:t>
            </a:r>
          </a:p>
        </p:txBody>
      </p:sp>
    </p:spTree>
    <p:extLst>
      <p:ext uri="{BB962C8B-B14F-4D97-AF65-F5344CB8AC3E}">
        <p14:creationId xmlns:p14="http://schemas.microsoft.com/office/powerpoint/2010/main" val="152034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08efac7b273ed77f45bff90ade9f96e0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fc5893ab251d1a6e38abb413b3b85eeb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Props1.xml><?xml version="1.0" encoding="utf-8"?>
<ds:datastoreItem xmlns:ds="http://schemas.openxmlformats.org/officeDocument/2006/customXml" ds:itemID="{931547CA-EDD7-4BCD-A8DF-72C5652A3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1d7d-e13c-4717-a5af-71ac854388ee"/>
    <ds:schemaRef ds:uri="88a43664-3f91-4487-bd6f-fda89913e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12FCB-BB24-487D-8A99-5276B175F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765A65-7312-4691-BD8A-6B4034C0127C}">
  <ds:schemaRefs>
    <ds:schemaRef ds:uri="http://schemas.microsoft.com/office/2006/metadata/properties"/>
    <ds:schemaRef ds:uri="http://schemas.microsoft.com/office/infopath/2007/PartnerControls"/>
    <ds:schemaRef ds:uri="8b9e1d7d-e13c-4717-a5af-71ac854388ee"/>
    <ds:schemaRef ds:uri="88a43664-3f91-4487-bd6f-fda89913e5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Condensed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events@consultrhino.com</dc:creator>
  <cp:lastModifiedBy>Jennifer Saliba</cp:lastModifiedBy>
  <cp:revision>1</cp:revision>
  <dcterms:created xsi:type="dcterms:W3CDTF">2023-05-30T17:22:15Z</dcterms:created>
  <dcterms:modified xsi:type="dcterms:W3CDTF">2024-04-10T20:49:55Z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