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0" r:id="rId6"/>
    <p:sldId id="285" r:id="rId7"/>
    <p:sldId id="258" r:id="rId8"/>
    <p:sldId id="284" r:id="rId9"/>
    <p:sldId id="274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Valkenburg, Eric" initials="VVE" lastIdx="1" clrIdx="0">
    <p:extLst>
      <p:ext uri="{19B8F6BF-5375-455C-9EA6-DF929625EA0E}">
        <p15:presenceInfo xmlns:p15="http://schemas.microsoft.com/office/powerpoint/2012/main" userId="S-1-5-21-507921405-362288127-725345543-2980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871"/>
    <a:srgbClr val="57819A"/>
    <a:srgbClr val="58829B"/>
    <a:srgbClr val="535563"/>
    <a:srgbClr val="03334F"/>
    <a:srgbClr val="A3B9C9"/>
    <a:srgbClr val="D9A899"/>
    <a:srgbClr val="0C7578"/>
    <a:srgbClr val="097276"/>
    <a:srgbClr val="0C7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6C906-DCB1-402B-87F5-8AA6ECFA8E02}" v="2" dt="2026-06-05T19:42:09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171350-2263-43A8-B04C-A42B8F58B4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37270-7264-48D9-957D-DE3F841D56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5B88D-2A1D-44A6-9ACF-331316838725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446E3-F5AF-4A0F-B662-A2AC601206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7F37B-19CB-40C3-B32C-80A87C5BFB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9896A-3F6B-4524-99FA-35F5F4E3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2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A72C7-AB50-4F4E-85DA-270E2CBC1992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A2FB9-E1DB-48AF-8611-8A2BAE71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4421" y="6323299"/>
            <a:ext cx="55116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1C504E4-FD66-4755-A3AA-D3B9128107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9EFD12-782C-4CDF-A2F3-58B1E220F5B8}"/>
              </a:ext>
            </a:extLst>
          </p:cNvPr>
          <p:cNvCxnSpPr>
            <a:cxnSpLocks/>
          </p:cNvCxnSpPr>
          <p:nvPr userDrawn="1"/>
        </p:nvCxnSpPr>
        <p:spPr>
          <a:xfrm>
            <a:off x="5644" y="4572001"/>
            <a:ext cx="12188952" cy="0"/>
          </a:xfrm>
          <a:prstGeom prst="line">
            <a:avLst/>
          </a:prstGeom>
          <a:ln w="101600" cap="sq">
            <a:solidFill>
              <a:srgbClr val="57819A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7BF4A47-876B-0AE5-8544-8E2B870CE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2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501A4-85BD-5D45-7B34-D91C7FC99007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A1378-A24E-7056-5151-68E303C45CA4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9C7BC-41CE-25BE-833F-1BEB75F9CB9B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DFCFA-0443-0F77-3732-7347FBAA32FF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29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953167-9296-C759-33D9-12F99B732057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4D9320-CF70-29EB-9A9B-2070AD555537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6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10059-0026-0F47-E66B-F2C686403D0A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6F7E0B-898B-DE6F-72CE-F9A483B774B8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7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B87AEE-12DB-702D-2423-70A9EF5D49E7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52913A-CAA4-6E24-D12C-9EC9149B670B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5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8E6C6-1A00-0CEA-60F5-9C41EC4F7155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91700D-9911-5B3A-D6E9-6213C34BCE6A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40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17C80C-2303-F134-055B-0F1A7379A570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75AF5-8671-D92E-5B4C-2711D4FD0D21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1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5181600" cy="4957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5181600" cy="4957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183B24-B379-D40B-F689-5F280FD983DE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5DA0F9-1A39-9C44-2DCD-7AF22693B8D3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3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35932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6531"/>
            <a:ext cx="5157787" cy="41631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35932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6531"/>
            <a:ext cx="5183188" cy="41631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736B38-678F-8503-82FE-F7FE402DEDF8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E985A3-9FB0-55C4-607C-071112AF49C7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9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0741D9-B37A-05E0-7E73-7098D8135854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B6486B-6F30-E320-E421-D102E624537F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4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4928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4928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476731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958D58-5940-6A8A-19FA-F1F66DAEB7C2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6AE0F4-0A23-E966-CF3C-1D87C03FD60C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7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EF5B3-E9DF-4CBF-0552-DFBEFD075978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D6CA7F-FD45-6D10-D555-03379C96781C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2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B2C97-4A2C-1966-8853-679B3989AC5F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61873B-06F2-76CF-EBDB-AB3C2334F009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F09248-8C2C-E3AD-D057-CFDA6FCD5CAA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CB4AB8-66EC-4146-0CBC-70BEF250F104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5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7712E-9ED7-07A2-192F-DBAAF4F8728A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484C89-9D5E-A86E-170C-1D15C71BD71C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7573F1-E73B-88EE-61AB-AA44D78226AA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D4C9F-F04B-6842-4D4D-4B80ACC1FD62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5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F556B8-C133-0277-8682-6C6CC6852B46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D4CCD6-CCA5-6279-F7EB-B50A3D566622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DAD576-55A4-377B-0216-60EB7B544AB7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94F1DF-9A6A-3C10-7A80-A0EFDBB0B5EE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2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48002" y="64928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1D1F9C-2D22-46A2-B241-E983931C86F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25" y="64928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7202" y="64928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DD4BF-AC13-E0F5-9CD3-978F64925988}"/>
              </a:ext>
            </a:extLst>
          </p:cNvPr>
          <p:cNvSpPr/>
          <p:nvPr userDrawn="1"/>
        </p:nvSpPr>
        <p:spPr>
          <a:xfrm>
            <a:off x="0" y="0"/>
            <a:ext cx="688976" cy="68580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A4628-7F9A-08AF-5505-A5B1E1E10A60}"/>
              </a:ext>
            </a:extLst>
          </p:cNvPr>
          <p:cNvSpPr/>
          <p:nvPr userDrawn="1"/>
        </p:nvSpPr>
        <p:spPr>
          <a:xfrm>
            <a:off x="-4439" y="0"/>
            <a:ext cx="228600" cy="6858000"/>
          </a:xfrm>
          <a:prstGeom prst="rect">
            <a:avLst/>
          </a:prstGeom>
          <a:solidFill>
            <a:srgbClr val="57819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4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52" r:id="rId17"/>
    <p:sldLayoutId id="2147483653" r:id="rId18"/>
    <p:sldLayoutId id="2147483654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jpe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8150" y="4705350"/>
            <a:ext cx="9486900" cy="155733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348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Title Page</a:t>
            </a:r>
            <a:br>
              <a:rPr lang="en-US" dirty="0">
                <a:solidFill>
                  <a:srgbClr val="03487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solidFill>
                <a:srgbClr val="03487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9A9005-43B3-481F-AD74-2843DF640113}"/>
              </a:ext>
            </a:extLst>
          </p:cNvPr>
          <p:cNvSpPr/>
          <p:nvPr/>
        </p:nvSpPr>
        <p:spPr>
          <a:xfrm>
            <a:off x="6953250" y="4854697"/>
            <a:ext cx="5033673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Remove Box &amp;</a:t>
            </a:r>
            <a:br>
              <a:rPr lang="en-US" sz="1200" dirty="0"/>
            </a:br>
            <a:r>
              <a:rPr lang="en-US" sz="1200" dirty="0"/>
              <a:t>Insert Company Logo</a:t>
            </a:r>
          </a:p>
        </p:txBody>
      </p:sp>
    </p:spTree>
    <p:extLst>
      <p:ext uri="{BB962C8B-B14F-4D97-AF65-F5344CB8AC3E}">
        <p14:creationId xmlns:p14="http://schemas.microsoft.com/office/powerpoint/2010/main" val="39493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83BE8-379F-4F4C-F5C2-39F2E6882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42">
            <a:extLst>
              <a:ext uri="{FF2B5EF4-FFF2-40B4-BE49-F238E27FC236}">
                <a16:creationId xmlns:a16="http://schemas.microsoft.com/office/drawing/2014/main" id="{F9D52C09-22B7-E4C9-5663-AC22F15A204A}"/>
              </a:ext>
            </a:extLst>
          </p:cNvPr>
          <p:cNvSpPr txBox="1"/>
          <p:nvPr/>
        </p:nvSpPr>
        <p:spPr>
          <a:xfrm>
            <a:off x="4201737" y="6250895"/>
            <a:ext cx="4474328" cy="269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dirty="0">
                <a:solidFill>
                  <a:srgbClr val="034871"/>
                </a:solidFill>
                <a:latin typeface="Poppins"/>
                <a:ea typeface="Poppins"/>
                <a:cs typeface="Poppins"/>
                <a:sym typeface="Poppins"/>
              </a:rPr>
              <a:t>www.RIMSWesternRegional.com.org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40F5561-81F5-8002-3580-B62568A10C3F}"/>
              </a:ext>
            </a:extLst>
          </p:cNvPr>
          <p:cNvSpPr/>
          <p:nvPr/>
        </p:nvSpPr>
        <p:spPr>
          <a:xfrm>
            <a:off x="931936" y="5485970"/>
            <a:ext cx="692290" cy="173073"/>
          </a:xfrm>
          <a:custGeom>
            <a:avLst/>
            <a:gdLst/>
            <a:ahLst/>
            <a:cxnLst/>
            <a:rect l="l" t="t" r="r" b="b"/>
            <a:pathLst>
              <a:path w="1038435" h="259609">
                <a:moveTo>
                  <a:pt x="0" y="0"/>
                </a:moveTo>
                <a:lnTo>
                  <a:pt x="1038435" y="0"/>
                </a:lnTo>
                <a:lnTo>
                  <a:pt x="1038435" y="259608"/>
                </a:lnTo>
                <a:lnTo>
                  <a:pt x="0" y="2596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6" name="Freeform 40">
            <a:extLst>
              <a:ext uri="{FF2B5EF4-FFF2-40B4-BE49-F238E27FC236}">
                <a16:creationId xmlns:a16="http://schemas.microsoft.com/office/drawing/2014/main" id="{2F8B3E49-4EA7-F541-3BF5-62340AF23BFE}"/>
              </a:ext>
            </a:extLst>
          </p:cNvPr>
          <p:cNvSpPr/>
          <p:nvPr/>
        </p:nvSpPr>
        <p:spPr>
          <a:xfrm>
            <a:off x="1333237" y="690604"/>
            <a:ext cx="1133815" cy="599505"/>
          </a:xfrm>
          <a:custGeom>
            <a:avLst/>
            <a:gdLst/>
            <a:ahLst/>
            <a:cxnLst/>
            <a:rect l="l" t="t" r="r" b="b"/>
            <a:pathLst>
              <a:path w="1700722" h="899257">
                <a:moveTo>
                  <a:pt x="0" y="0"/>
                </a:moveTo>
                <a:lnTo>
                  <a:pt x="1700722" y="0"/>
                </a:lnTo>
                <a:lnTo>
                  <a:pt x="1700722" y="899257"/>
                </a:lnTo>
                <a:lnTo>
                  <a:pt x="0" y="8992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7" name="Freeform 41">
            <a:extLst>
              <a:ext uri="{FF2B5EF4-FFF2-40B4-BE49-F238E27FC236}">
                <a16:creationId xmlns:a16="http://schemas.microsoft.com/office/drawing/2014/main" id="{60605E16-CE2D-4CD1-5868-E9F2A4FF705F}"/>
              </a:ext>
            </a:extLst>
          </p:cNvPr>
          <p:cNvSpPr/>
          <p:nvPr/>
        </p:nvSpPr>
        <p:spPr>
          <a:xfrm>
            <a:off x="10628810" y="5852589"/>
            <a:ext cx="1133815" cy="599505"/>
          </a:xfrm>
          <a:custGeom>
            <a:avLst/>
            <a:gdLst/>
            <a:ahLst/>
            <a:cxnLst/>
            <a:rect l="l" t="t" r="r" b="b"/>
            <a:pathLst>
              <a:path w="1700722" h="899257">
                <a:moveTo>
                  <a:pt x="0" y="0"/>
                </a:moveTo>
                <a:lnTo>
                  <a:pt x="1700722" y="0"/>
                </a:lnTo>
                <a:lnTo>
                  <a:pt x="1700722" y="899257"/>
                </a:lnTo>
                <a:lnTo>
                  <a:pt x="0" y="8992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8" name="TextBox 2">
            <a:extLst>
              <a:ext uri="{FF2B5EF4-FFF2-40B4-BE49-F238E27FC236}">
                <a16:creationId xmlns:a16="http://schemas.microsoft.com/office/drawing/2014/main" id="{62843036-47B8-1724-A993-AF56620973AA}"/>
              </a:ext>
            </a:extLst>
          </p:cNvPr>
          <p:cNvSpPr txBox="1"/>
          <p:nvPr/>
        </p:nvSpPr>
        <p:spPr>
          <a:xfrm>
            <a:off x="685801" y="1013051"/>
            <a:ext cx="11506200" cy="634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 b="1" dirty="0">
                <a:solidFill>
                  <a:srgbClr val="122846"/>
                </a:solidFill>
                <a:latin typeface="Poppins Bold"/>
                <a:ea typeface="Poppins Bold"/>
                <a:cs typeface="Poppins Bold"/>
                <a:sym typeface="Poppins Bold"/>
              </a:rPr>
              <a:t>YOUR SPEAKERS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66ED7A0-9B41-E864-AA63-2B13C7C3A4D4}"/>
              </a:ext>
            </a:extLst>
          </p:cNvPr>
          <p:cNvGrpSpPr/>
          <p:nvPr/>
        </p:nvGrpSpPr>
        <p:grpSpPr>
          <a:xfrm>
            <a:off x="1049111" y="2035266"/>
            <a:ext cx="10779579" cy="2787467"/>
            <a:chOff x="726621" y="2181211"/>
            <a:chExt cx="10779579" cy="278746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F4833B11-E6B5-9140-4C74-21E56FFB8D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85788" y="2181211"/>
              <a:ext cx="1400437" cy="1446371"/>
              <a:chOff x="0" y="0"/>
              <a:chExt cx="6350000" cy="6558280"/>
            </a:xfrm>
          </p:grpSpPr>
          <p:sp>
            <p:nvSpPr>
              <p:cNvPr id="5" name="Freeform 9">
                <a:extLst>
                  <a:ext uri="{FF2B5EF4-FFF2-40B4-BE49-F238E27FC236}">
                    <a16:creationId xmlns:a16="http://schemas.microsoft.com/office/drawing/2014/main" id="{063F9D7B-D3FD-2B4C-A791-91A4DF54FF56}"/>
                  </a:ext>
                </a:extLst>
              </p:cNvPr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avLst/>
                <a:gdLst/>
                <a:ahLst/>
                <a:cxnLst/>
                <a:rect l="l" t="t" r="r" b="b"/>
                <a:pathLst>
                  <a:path w="6200140" h="640842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5105" t="-29502" r="-13450" b="-57063"/>
                </a:stretch>
              </a:blip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" name="Freeform 10">
                <a:extLst>
                  <a:ext uri="{FF2B5EF4-FFF2-40B4-BE49-F238E27FC236}">
                    <a16:creationId xmlns:a16="http://schemas.microsoft.com/office/drawing/2014/main" id="{47516A9F-9ED4-5868-A5AB-E6744DE64F9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55828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55828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12284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FE0C96AB-4BE6-4EDE-BAE0-7A9DC1A146B7}"/>
                </a:ext>
              </a:extLst>
            </p:cNvPr>
            <p:cNvGrpSpPr/>
            <p:nvPr/>
          </p:nvGrpSpPr>
          <p:grpSpPr>
            <a:xfrm>
              <a:off x="3512484" y="3385190"/>
              <a:ext cx="2347045" cy="318153"/>
              <a:chOff x="0" y="0"/>
              <a:chExt cx="1801070" cy="244144"/>
            </a:xfrm>
            <a:solidFill>
              <a:srgbClr val="57819A"/>
            </a:solidFill>
          </p:grpSpPr>
          <p:sp>
            <p:nvSpPr>
              <p:cNvPr id="8" name="Freeform 12">
                <a:extLst>
                  <a:ext uri="{FF2B5EF4-FFF2-40B4-BE49-F238E27FC236}">
                    <a16:creationId xmlns:a16="http://schemas.microsoft.com/office/drawing/2014/main" id="{B4160488-07D1-2981-1476-9F46FBE01C69}"/>
                  </a:ext>
                </a:extLst>
              </p:cNvPr>
              <p:cNvSpPr/>
              <p:nvPr/>
            </p:nvSpPr>
            <p:spPr>
              <a:xfrm>
                <a:off x="0" y="0"/>
                <a:ext cx="1801070" cy="244144"/>
              </a:xfrm>
              <a:custGeom>
                <a:avLst/>
                <a:gdLst/>
                <a:ahLst/>
                <a:cxnLst/>
                <a:rect l="l" t="t" r="r" b="b"/>
                <a:pathLst>
                  <a:path w="1801070" h="244144">
                    <a:moveTo>
                      <a:pt x="0" y="0"/>
                    </a:moveTo>
                    <a:lnTo>
                      <a:pt x="1801070" y="0"/>
                    </a:lnTo>
                    <a:lnTo>
                      <a:pt x="1801070" y="244144"/>
                    </a:lnTo>
                    <a:lnTo>
                      <a:pt x="0" y="24414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" name="TextBox 13">
                <a:extLst>
                  <a:ext uri="{FF2B5EF4-FFF2-40B4-BE49-F238E27FC236}">
                    <a16:creationId xmlns:a16="http://schemas.microsoft.com/office/drawing/2014/main" id="{F9B24F60-145F-F450-D5BA-6B2E74FEEDBF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801070" cy="263194"/>
              </a:xfrm>
              <a:prstGeom prst="rect">
                <a:avLst/>
              </a:prstGeom>
              <a:grpFill/>
            </p:spPr>
            <p:txBody>
              <a:bodyPr lIns="20685" tIns="20685" rIns="20685" bIns="20685" rtlCol="0" anchor="ctr"/>
              <a:lstStyle/>
              <a:p>
                <a:pPr algn="ctr">
                  <a:lnSpc>
                    <a:spcPts val="1599"/>
                  </a:lnSpc>
                </a:pPr>
                <a:endParaRPr sz="1200"/>
              </a:p>
            </p:txBody>
          </p:sp>
        </p:grp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44194E10-F886-46B6-6D4D-9EB32AD7AAED}"/>
                </a:ext>
              </a:extLst>
            </p:cNvPr>
            <p:cNvSpPr txBox="1"/>
            <p:nvPr/>
          </p:nvSpPr>
          <p:spPr>
            <a:xfrm>
              <a:off x="3716009" y="3446460"/>
              <a:ext cx="1939994" cy="18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4"/>
                </a:lnSpc>
              </a:pPr>
              <a:r>
                <a:rPr lang="en-US" sz="1285" spc="64" dirty="0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rPr>
                <a:t>JOHN DOE</a:t>
              </a:r>
            </a:p>
          </p:txBody>
        </p:sp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461CC89D-891A-B3AC-455E-F404B763A6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09124" y="2181211"/>
              <a:ext cx="1400437" cy="1446371"/>
              <a:chOff x="0" y="0"/>
              <a:chExt cx="6350000" cy="6558280"/>
            </a:xfrm>
          </p:grpSpPr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6633A640-8E67-8D2A-C438-1A4E2B0DD963}"/>
                  </a:ext>
                </a:extLst>
              </p:cNvPr>
              <p:cNvSpPr/>
              <p:nvPr/>
            </p:nvSpPr>
            <p:spPr>
              <a:xfrm>
                <a:off x="74929" y="74929"/>
                <a:ext cx="6200141" cy="6408421"/>
              </a:xfrm>
              <a:custGeom>
                <a:avLst/>
                <a:gdLst/>
                <a:ahLst/>
                <a:cxnLst/>
                <a:rect l="l" t="t" r="r" b="b"/>
                <a:pathLst>
                  <a:path w="6200140" h="640842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39674"/>
                </a:stretch>
              </a:blip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:a16="http://schemas.microsoft.com/office/drawing/2014/main" id="{BCDA67F4-F8A7-89D0-699A-7607B112086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55828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55828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12284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id="{6C87A869-4B3F-2EF6-2583-401114B3AEE9}"/>
                </a:ext>
              </a:extLst>
            </p:cNvPr>
            <p:cNvGrpSpPr/>
            <p:nvPr/>
          </p:nvGrpSpPr>
          <p:grpSpPr>
            <a:xfrm>
              <a:off x="6335819" y="3385190"/>
              <a:ext cx="2347045" cy="318153"/>
              <a:chOff x="0" y="0"/>
              <a:chExt cx="1801070" cy="244144"/>
            </a:xfrm>
            <a:solidFill>
              <a:srgbClr val="57819A"/>
            </a:solidFill>
          </p:grpSpPr>
          <p:sp>
            <p:nvSpPr>
              <p:cNvPr id="16" name="Freeform 20">
                <a:extLst>
                  <a:ext uri="{FF2B5EF4-FFF2-40B4-BE49-F238E27FC236}">
                    <a16:creationId xmlns:a16="http://schemas.microsoft.com/office/drawing/2014/main" id="{44042874-5E16-2779-8B83-2AD8B8FC0437}"/>
                  </a:ext>
                </a:extLst>
              </p:cNvPr>
              <p:cNvSpPr/>
              <p:nvPr/>
            </p:nvSpPr>
            <p:spPr>
              <a:xfrm>
                <a:off x="0" y="0"/>
                <a:ext cx="1801070" cy="244144"/>
              </a:xfrm>
              <a:custGeom>
                <a:avLst/>
                <a:gdLst/>
                <a:ahLst/>
                <a:cxnLst/>
                <a:rect l="l" t="t" r="r" b="b"/>
                <a:pathLst>
                  <a:path w="1801070" h="244144">
                    <a:moveTo>
                      <a:pt x="0" y="0"/>
                    </a:moveTo>
                    <a:lnTo>
                      <a:pt x="1801070" y="0"/>
                    </a:lnTo>
                    <a:lnTo>
                      <a:pt x="1801070" y="244144"/>
                    </a:lnTo>
                    <a:lnTo>
                      <a:pt x="0" y="24414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7" name="TextBox 21">
                <a:extLst>
                  <a:ext uri="{FF2B5EF4-FFF2-40B4-BE49-F238E27FC236}">
                    <a16:creationId xmlns:a16="http://schemas.microsoft.com/office/drawing/2014/main" id="{5FDB64BA-30D5-6402-34B0-18D93748D505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801070" cy="263194"/>
              </a:xfrm>
              <a:prstGeom prst="rect">
                <a:avLst/>
              </a:prstGeom>
              <a:grpFill/>
            </p:spPr>
            <p:txBody>
              <a:bodyPr lIns="20685" tIns="20685" rIns="20685" bIns="20685" rtlCol="0" anchor="ctr"/>
              <a:lstStyle/>
              <a:p>
                <a:pPr algn="ctr">
                  <a:lnSpc>
                    <a:spcPts val="1599"/>
                  </a:lnSpc>
                </a:pPr>
                <a:endParaRPr sz="1200"/>
              </a:p>
            </p:txBody>
          </p:sp>
        </p:grp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E6B54AD3-AF4C-4B80-73EF-33D4FFD89ACC}"/>
                </a:ext>
              </a:extLst>
            </p:cNvPr>
            <p:cNvSpPr txBox="1"/>
            <p:nvPr/>
          </p:nvSpPr>
          <p:spPr>
            <a:xfrm>
              <a:off x="6539345" y="3446460"/>
              <a:ext cx="1939994" cy="18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4"/>
                </a:lnSpc>
              </a:pPr>
              <a:r>
                <a:rPr lang="en-US" sz="1285" spc="64" dirty="0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rPr>
                <a:t>JANE DOE</a:t>
              </a:r>
            </a:p>
          </p:txBody>
        </p:sp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4A5D0082-D655-E27D-A31C-AF68868E4F0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32459" y="2181211"/>
              <a:ext cx="1400437" cy="1446371"/>
              <a:chOff x="0" y="0"/>
              <a:chExt cx="6350000" cy="6558280"/>
            </a:xfrm>
          </p:grpSpPr>
          <p:sp>
            <p:nvSpPr>
              <p:cNvPr id="21" name="Freeform 25">
                <a:extLst>
                  <a:ext uri="{FF2B5EF4-FFF2-40B4-BE49-F238E27FC236}">
                    <a16:creationId xmlns:a16="http://schemas.microsoft.com/office/drawing/2014/main" id="{359BE9BA-1443-9FED-154A-6821035A297B}"/>
                  </a:ext>
                </a:extLst>
              </p:cNvPr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avLst/>
                <a:gdLst/>
                <a:ahLst/>
                <a:cxnLst/>
                <a:rect l="l" t="t" r="r" b="b"/>
                <a:pathLst>
                  <a:path w="6200140" h="640842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66900" r="-66900"/>
                </a:stretch>
              </a:blip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:a16="http://schemas.microsoft.com/office/drawing/2014/main" id="{78C9EEB4-D133-C8EE-7844-D8DD67CFBE2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55828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55828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12284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23" name="Group 27">
              <a:extLst>
                <a:ext uri="{FF2B5EF4-FFF2-40B4-BE49-F238E27FC236}">
                  <a16:creationId xmlns:a16="http://schemas.microsoft.com/office/drawing/2014/main" id="{B7CFD562-80AA-DAC3-1620-B8F2F9564CDB}"/>
                </a:ext>
              </a:extLst>
            </p:cNvPr>
            <p:cNvGrpSpPr/>
            <p:nvPr/>
          </p:nvGrpSpPr>
          <p:grpSpPr>
            <a:xfrm>
              <a:off x="9159155" y="3385190"/>
              <a:ext cx="2347045" cy="318153"/>
              <a:chOff x="0" y="0"/>
              <a:chExt cx="1801070" cy="244144"/>
            </a:xfrm>
            <a:solidFill>
              <a:srgbClr val="57819A"/>
            </a:solidFill>
          </p:grpSpPr>
          <p:sp>
            <p:nvSpPr>
              <p:cNvPr id="24" name="Freeform 28">
                <a:extLst>
                  <a:ext uri="{FF2B5EF4-FFF2-40B4-BE49-F238E27FC236}">
                    <a16:creationId xmlns:a16="http://schemas.microsoft.com/office/drawing/2014/main" id="{C8F4C046-E7CA-44BF-0538-1FAB4EA36793}"/>
                  </a:ext>
                </a:extLst>
              </p:cNvPr>
              <p:cNvSpPr/>
              <p:nvPr/>
            </p:nvSpPr>
            <p:spPr>
              <a:xfrm>
                <a:off x="0" y="0"/>
                <a:ext cx="1801070" cy="244144"/>
              </a:xfrm>
              <a:custGeom>
                <a:avLst/>
                <a:gdLst/>
                <a:ahLst/>
                <a:cxnLst/>
                <a:rect l="l" t="t" r="r" b="b"/>
                <a:pathLst>
                  <a:path w="1801070" h="244144">
                    <a:moveTo>
                      <a:pt x="0" y="0"/>
                    </a:moveTo>
                    <a:lnTo>
                      <a:pt x="1801070" y="0"/>
                    </a:lnTo>
                    <a:lnTo>
                      <a:pt x="1801070" y="244144"/>
                    </a:lnTo>
                    <a:lnTo>
                      <a:pt x="0" y="24414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5" name="TextBox 29">
                <a:extLst>
                  <a:ext uri="{FF2B5EF4-FFF2-40B4-BE49-F238E27FC236}">
                    <a16:creationId xmlns:a16="http://schemas.microsoft.com/office/drawing/2014/main" id="{49DE9934-A737-133B-2F10-1B07DD2E31FF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801070" cy="263194"/>
              </a:xfrm>
              <a:prstGeom prst="rect">
                <a:avLst/>
              </a:prstGeom>
              <a:grpFill/>
            </p:spPr>
            <p:txBody>
              <a:bodyPr lIns="20685" tIns="20685" rIns="20685" bIns="20685" rtlCol="0" anchor="ctr"/>
              <a:lstStyle/>
              <a:p>
                <a:pPr algn="ctr">
                  <a:lnSpc>
                    <a:spcPts val="1599"/>
                  </a:lnSpc>
                </a:pPr>
                <a:endParaRPr sz="1200"/>
              </a:p>
            </p:txBody>
          </p:sp>
        </p:grp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6F0A05C2-343F-9CAE-6880-0F3FCBD27B7C}"/>
                </a:ext>
              </a:extLst>
            </p:cNvPr>
            <p:cNvSpPr txBox="1"/>
            <p:nvPr/>
          </p:nvSpPr>
          <p:spPr>
            <a:xfrm>
              <a:off x="9362680" y="3446460"/>
              <a:ext cx="1939994" cy="18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4"/>
                </a:lnSpc>
              </a:pPr>
              <a:r>
                <a:rPr lang="en-US" sz="1285" spc="64" dirty="0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rPr>
                <a:t>JOHN DOE</a:t>
              </a:r>
            </a:p>
          </p:txBody>
        </p:sp>
        <p:grpSp>
          <p:nvGrpSpPr>
            <p:cNvPr id="28" name="Group 32">
              <a:extLst>
                <a:ext uri="{FF2B5EF4-FFF2-40B4-BE49-F238E27FC236}">
                  <a16:creationId xmlns:a16="http://schemas.microsoft.com/office/drawing/2014/main" id="{168B00C6-D08C-164D-F3B3-3B0F89F713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62492" y="2181211"/>
              <a:ext cx="1400437" cy="1446371"/>
              <a:chOff x="0" y="0"/>
              <a:chExt cx="6350000" cy="6558280"/>
            </a:xfrm>
          </p:grpSpPr>
          <p:sp>
            <p:nvSpPr>
              <p:cNvPr id="29" name="Freeform 33">
                <a:extLst>
                  <a:ext uri="{FF2B5EF4-FFF2-40B4-BE49-F238E27FC236}">
                    <a16:creationId xmlns:a16="http://schemas.microsoft.com/office/drawing/2014/main" id="{6351BA6C-985B-B8D9-214D-79E92445D9C9}"/>
                  </a:ext>
                </a:extLst>
              </p:cNvPr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avLst/>
                <a:gdLst/>
                <a:ahLst/>
                <a:cxnLst/>
                <a:rect l="l" t="t" r="r" b="b"/>
                <a:pathLst>
                  <a:path w="6200140" h="640842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1679" r="-1679"/>
                </a:stretch>
              </a:blip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:a16="http://schemas.microsoft.com/office/drawing/2014/main" id="{DA4B7CE8-31B6-804F-10C8-9AB82612F67F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55828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55828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122846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31" name="Group 35">
              <a:extLst>
                <a:ext uri="{FF2B5EF4-FFF2-40B4-BE49-F238E27FC236}">
                  <a16:creationId xmlns:a16="http://schemas.microsoft.com/office/drawing/2014/main" id="{06CF04EB-624E-5783-8AF0-19197BF91B40}"/>
                </a:ext>
              </a:extLst>
            </p:cNvPr>
            <p:cNvGrpSpPr/>
            <p:nvPr/>
          </p:nvGrpSpPr>
          <p:grpSpPr>
            <a:xfrm>
              <a:off x="726621" y="3369116"/>
              <a:ext cx="2347045" cy="318153"/>
              <a:chOff x="0" y="0"/>
              <a:chExt cx="1801070" cy="244144"/>
            </a:xfrm>
            <a:solidFill>
              <a:srgbClr val="57819A"/>
            </a:solidFill>
          </p:grpSpPr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A6634FE2-2243-950C-EB32-C0A39F859AF6}"/>
                  </a:ext>
                </a:extLst>
              </p:cNvPr>
              <p:cNvSpPr/>
              <p:nvPr/>
            </p:nvSpPr>
            <p:spPr>
              <a:xfrm>
                <a:off x="0" y="0"/>
                <a:ext cx="1801070" cy="244144"/>
              </a:xfrm>
              <a:custGeom>
                <a:avLst/>
                <a:gdLst/>
                <a:ahLst/>
                <a:cxnLst/>
                <a:rect l="l" t="t" r="r" b="b"/>
                <a:pathLst>
                  <a:path w="1801070" h="244144">
                    <a:moveTo>
                      <a:pt x="0" y="0"/>
                    </a:moveTo>
                    <a:lnTo>
                      <a:pt x="1801070" y="0"/>
                    </a:lnTo>
                    <a:lnTo>
                      <a:pt x="1801070" y="244144"/>
                    </a:lnTo>
                    <a:lnTo>
                      <a:pt x="0" y="24414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" name="TextBox 37">
                <a:extLst>
                  <a:ext uri="{FF2B5EF4-FFF2-40B4-BE49-F238E27FC236}">
                    <a16:creationId xmlns:a16="http://schemas.microsoft.com/office/drawing/2014/main" id="{76F45A61-EF9A-E5F9-4F44-EDE7129FD7E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801070" cy="263194"/>
              </a:xfrm>
              <a:prstGeom prst="rect">
                <a:avLst/>
              </a:prstGeom>
              <a:grpFill/>
            </p:spPr>
            <p:txBody>
              <a:bodyPr lIns="20685" tIns="20685" rIns="20685" bIns="20685" rtlCol="0" anchor="ctr"/>
              <a:lstStyle/>
              <a:p>
                <a:pPr algn="ctr">
                  <a:lnSpc>
                    <a:spcPts val="1599"/>
                  </a:lnSpc>
                </a:pPr>
                <a:endParaRPr sz="1200"/>
              </a:p>
            </p:txBody>
          </p:sp>
        </p:grpSp>
        <p:sp>
          <p:nvSpPr>
            <p:cNvPr id="34" name="TextBox 38">
              <a:extLst>
                <a:ext uri="{FF2B5EF4-FFF2-40B4-BE49-F238E27FC236}">
                  <a16:creationId xmlns:a16="http://schemas.microsoft.com/office/drawing/2014/main" id="{40DF7CD9-00E5-874D-3986-DFC82AAFF796}"/>
                </a:ext>
              </a:extLst>
            </p:cNvPr>
            <p:cNvSpPr txBox="1"/>
            <p:nvPr/>
          </p:nvSpPr>
          <p:spPr>
            <a:xfrm>
              <a:off x="892714" y="3446460"/>
              <a:ext cx="1939994" cy="18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4"/>
                </a:lnSpc>
              </a:pPr>
              <a:r>
                <a:rPr lang="en-US" sz="1285" spc="64" dirty="0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rPr>
                <a:t>JANE DOE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E31758F-C4F6-F20F-C0C2-158113FF0D41}"/>
                </a:ext>
              </a:extLst>
            </p:cNvPr>
            <p:cNvSpPr/>
            <p:nvPr/>
          </p:nvSpPr>
          <p:spPr>
            <a:xfrm>
              <a:off x="1162491" y="4204561"/>
              <a:ext cx="1400437" cy="7641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Remove Box</a:t>
              </a:r>
              <a:br>
                <a:rPr lang="en-US" sz="1600" dirty="0"/>
              </a:br>
              <a:r>
                <a:rPr lang="en-US" sz="1600" dirty="0"/>
                <a:t>&amp; Insert Logo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18C08F7-AA87-28E2-E19A-2BDD001136C1}"/>
                </a:ext>
              </a:extLst>
            </p:cNvPr>
            <p:cNvSpPr/>
            <p:nvPr/>
          </p:nvSpPr>
          <p:spPr>
            <a:xfrm>
              <a:off x="4002312" y="4204560"/>
              <a:ext cx="1367387" cy="7641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Remove Box</a:t>
              </a:r>
              <a:br>
                <a:rPr lang="en-US" sz="1600"/>
              </a:br>
              <a:r>
                <a:rPr lang="en-US" sz="1600"/>
                <a:t>&amp; Insert Logo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A42F877-B0B7-CE9F-0240-7E6B7495B435}"/>
                </a:ext>
              </a:extLst>
            </p:cNvPr>
            <p:cNvSpPr/>
            <p:nvPr/>
          </p:nvSpPr>
          <p:spPr>
            <a:xfrm>
              <a:off x="6825649" y="4204560"/>
              <a:ext cx="1367387" cy="7641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Remove Box</a:t>
              </a:r>
              <a:br>
                <a:rPr lang="en-US" sz="1600"/>
              </a:br>
              <a:r>
                <a:rPr lang="en-US" sz="1600"/>
                <a:t>&amp; Insert Logo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C2EE69-D846-F68F-8C06-AD8C88849299}"/>
                </a:ext>
              </a:extLst>
            </p:cNvPr>
            <p:cNvSpPr/>
            <p:nvPr/>
          </p:nvSpPr>
          <p:spPr>
            <a:xfrm>
              <a:off x="9648984" y="4204560"/>
              <a:ext cx="1367387" cy="7641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Remove Box</a:t>
              </a:r>
              <a:br>
                <a:rPr lang="en-US" sz="1600"/>
              </a:br>
              <a:r>
                <a:rPr lang="en-US" sz="1600"/>
                <a:t>&amp; Insert Logo</a:t>
              </a:r>
            </a:p>
          </p:txBody>
        </p:sp>
        <p:sp>
          <p:nvSpPr>
            <p:cNvPr id="18" name="TextBox 38">
              <a:extLst>
                <a:ext uri="{FF2B5EF4-FFF2-40B4-BE49-F238E27FC236}">
                  <a16:creationId xmlns:a16="http://schemas.microsoft.com/office/drawing/2014/main" id="{3F041239-57B3-3D7E-7A07-8FD82DE43C66}"/>
                </a:ext>
              </a:extLst>
            </p:cNvPr>
            <p:cNvSpPr txBox="1"/>
            <p:nvPr/>
          </p:nvSpPr>
          <p:spPr>
            <a:xfrm>
              <a:off x="816514" y="3764613"/>
              <a:ext cx="1939994" cy="18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4"/>
                </a:lnSpc>
              </a:pPr>
              <a:r>
                <a:rPr lang="en-US" sz="1285" spc="64" dirty="0">
                  <a:solidFill>
                    <a:srgbClr val="034871"/>
                  </a:solidFill>
                  <a:latin typeface="Poppins"/>
                  <a:ea typeface="Poppins"/>
                  <a:cs typeface="Poppins"/>
                  <a:sym typeface="Poppins"/>
                </a:rPr>
                <a:t>Title</a:t>
              </a:r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997C9A5C-AF2C-0587-4727-BF0883812EA2}"/>
                </a:ext>
              </a:extLst>
            </p:cNvPr>
            <p:cNvSpPr txBox="1"/>
            <p:nvPr/>
          </p:nvSpPr>
          <p:spPr>
            <a:xfrm>
              <a:off x="3716009" y="3764612"/>
              <a:ext cx="1939994" cy="18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4"/>
                </a:lnSpc>
              </a:pPr>
              <a:r>
                <a:rPr lang="en-US" sz="1285" spc="64" dirty="0">
                  <a:solidFill>
                    <a:srgbClr val="034871"/>
                  </a:solidFill>
                  <a:latin typeface="Poppins"/>
                  <a:ea typeface="Poppins"/>
                  <a:cs typeface="Poppins"/>
                  <a:sym typeface="Poppins"/>
                </a:rPr>
                <a:t>Title</a:t>
              </a:r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8B9EFA5C-2C11-B298-5788-CD714EDBA4F8}"/>
                </a:ext>
              </a:extLst>
            </p:cNvPr>
            <p:cNvSpPr txBox="1"/>
            <p:nvPr/>
          </p:nvSpPr>
          <p:spPr>
            <a:xfrm>
              <a:off x="6539345" y="3764612"/>
              <a:ext cx="1939994" cy="18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4"/>
                </a:lnSpc>
              </a:pPr>
              <a:r>
                <a:rPr lang="en-US" sz="1285" spc="64" dirty="0">
                  <a:solidFill>
                    <a:srgbClr val="034871"/>
                  </a:solidFill>
                  <a:latin typeface="Poppins"/>
                  <a:ea typeface="Poppins"/>
                  <a:cs typeface="Poppins"/>
                  <a:sym typeface="Poppins"/>
                </a:rPr>
                <a:t>Title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B838D57-9746-80DE-935D-575A4E906070}"/>
                </a:ext>
              </a:extLst>
            </p:cNvPr>
            <p:cNvSpPr txBox="1"/>
            <p:nvPr/>
          </p:nvSpPr>
          <p:spPr>
            <a:xfrm>
              <a:off x="9362680" y="3764612"/>
              <a:ext cx="1939994" cy="18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4"/>
                </a:lnSpc>
              </a:pPr>
              <a:r>
                <a:rPr lang="en-US" sz="1285" spc="64" dirty="0">
                  <a:solidFill>
                    <a:srgbClr val="034871"/>
                  </a:solidFill>
                  <a:latin typeface="Poppins"/>
                  <a:ea typeface="Poppins"/>
                  <a:cs typeface="Poppins"/>
                  <a:sym typeface="Poppins"/>
                </a:rPr>
                <a:t>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42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14B1CB-50B1-DC32-61D6-15CB88BCA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7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26A1D-216C-E90A-EE3D-B71EE2330F90}"/>
              </a:ext>
            </a:extLst>
          </p:cNvPr>
          <p:cNvSpPr txBox="1"/>
          <p:nvPr/>
        </p:nvSpPr>
        <p:spPr>
          <a:xfrm>
            <a:off x="4083152" y="85599"/>
            <a:ext cx="574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599A96-F23B-5D28-54C1-2DC992930D47}"/>
              </a:ext>
            </a:extLst>
          </p:cNvPr>
          <p:cNvSpPr txBox="1"/>
          <p:nvPr/>
        </p:nvSpPr>
        <p:spPr>
          <a:xfrm>
            <a:off x="1617541" y="85599"/>
            <a:ext cx="246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#RIMSWRC Style Guide</a:t>
            </a:r>
            <a:r>
              <a:rPr lang="en-US" b="1"/>
              <a:t>: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F22CF0-929A-68FB-1295-C2D255B4E8D8}"/>
              </a:ext>
            </a:extLst>
          </p:cNvPr>
          <p:cNvSpPr txBox="1"/>
          <p:nvPr/>
        </p:nvSpPr>
        <p:spPr>
          <a:xfrm>
            <a:off x="5009892" y="454931"/>
            <a:ext cx="164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Accent Images: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C80423-2D8E-6686-6DE3-EB10189970EB}"/>
              </a:ext>
            </a:extLst>
          </p:cNvPr>
          <p:cNvSpPr txBox="1"/>
          <p:nvPr/>
        </p:nvSpPr>
        <p:spPr>
          <a:xfrm>
            <a:off x="1617541" y="417456"/>
            <a:ext cx="15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Accent Colors: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8987F6-7086-E859-EA08-E6A1AC11A3D1}"/>
              </a:ext>
            </a:extLst>
          </p:cNvPr>
          <p:cNvSpPr/>
          <p:nvPr/>
        </p:nvSpPr>
        <p:spPr>
          <a:xfrm>
            <a:off x="1728662" y="810517"/>
            <a:ext cx="914400" cy="914400"/>
          </a:xfrm>
          <a:prstGeom prst="rect">
            <a:avLst/>
          </a:prstGeom>
          <a:solidFill>
            <a:srgbClr val="034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5F196E-3F8D-04F2-0B22-764D30712BDB}"/>
              </a:ext>
            </a:extLst>
          </p:cNvPr>
          <p:cNvSpPr/>
          <p:nvPr/>
        </p:nvSpPr>
        <p:spPr>
          <a:xfrm>
            <a:off x="1728662" y="1821711"/>
            <a:ext cx="914400" cy="914400"/>
          </a:xfrm>
          <a:prstGeom prst="rect">
            <a:avLst/>
          </a:prstGeom>
          <a:solidFill>
            <a:srgbClr val="578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0090FA-4EB3-B77C-2D12-C8D95FF22E02}"/>
              </a:ext>
            </a:extLst>
          </p:cNvPr>
          <p:cNvSpPr/>
          <p:nvPr/>
        </p:nvSpPr>
        <p:spPr>
          <a:xfrm>
            <a:off x="1728662" y="2832905"/>
            <a:ext cx="914400" cy="914400"/>
          </a:xfrm>
          <a:prstGeom prst="rect">
            <a:avLst/>
          </a:prstGeom>
          <a:solidFill>
            <a:srgbClr val="03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E54AD3-E007-066B-7AC6-D716B9779B0D}"/>
              </a:ext>
            </a:extLst>
          </p:cNvPr>
          <p:cNvSpPr/>
          <p:nvPr/>
        </p:nvSpPr>
        <p:spPr>
          <a:xfrm>
            <a:off x="1728662" y="3844099"/>
            <a:ext cx="914400" cy="914400"/>
          </a:xfrm>
          <a:prstGeom prst="rect">
            <a:avLst/>
          </a:prstGeom>
          <a:solidFill>
            <a:srgbClr val="535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9CA2E6-D1D9-BDE0-4ADB-7F600FC0E195}"/>
              </a:ext>
            </a:extLst>
          </p:cNvPr>
          <p:cNvSpPr txBox="1"/>
          <p:nvPr/>
        </p:nvSpPr>
        <p:spPr>
          <a:xfrm>
            <a:off x="2766629" y="812847"/>
            <a:ext cx="1675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Dark Blue</a:t>
            </a:r>
          </a:p>
          <a:p>
            <a:r>
              <a:rPr lang="en-US"/>
              <a:t>R=3 G=72 B=113</a:t>
            </a:r>
          </a:p>
          <a:p>
            <a:r>
              <a:rPr lang="en-US"/>
              <a:t>HEX = #034871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1BABA0-F1FF-FF2C-2B6A-6FD17EA597B6}"/>
              </a:ext>
            </a:extLst>
          </p:cNvPr>
          <p:cNvSpPr txBox="1"/>
          <p:nvPr/>
        </p:nvSpPr>
        <p:spPr>
          <a:xfrm>
            <a:off x="2766629" y="1821711"/>
            <a:ext cx="23487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Desaturated Dark Blue</a:t>
            </a:r>
          </a:p>
          <a:p>
            <a:r>
              <a:rPr lang="en-US" dirty="0"/>
              <a:t>R=87 G=129 B=154</a:t>
            </a:r>
          </a:p>
          <a:p>
            <a:r>
              <a:rPr lang="en-US" dirty="0"/>
              <a:t>HEX = #57819A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A095C7-68FE-2299-B5DC-77450F1EFD34}"/>
              </a:ext>
            </a:extLst>
          </p:cNvPr>
          <p:cNvSpPr txBox="1"/>
          <p:nvPr/>
        </p:nvSpPr>
        <p:spPr>
          <a:xfrm>
            <a:off x="2766629" y="2834977"/>
            <a:ext cx="1624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Very Dark Blue</a:t>
            </a:r>
          </a:p>
          <a:p>
            <a:r>
              <a:rPr lang="en-US"/>
              <a:t>R=3 G=51 B=79</a:t>
            </a:r>
          </a:p>
          <a:p>
            <a:r>
              <a:rPr lang="en-US"/>
              <a:t>HEX = #03334F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DF9F50-71A4-CD8E-1E0D-8F9D0BF215FB}"/>
              </a:ext>
            </a:extLst>
          </p:cNvPr>
          <p:cNvSpPr txBox="1"/>
          <p:nvPr/>
        </p:nvSpPr>
        <p:spPr>
          <a:xfrm>
            <a:off x="2766629" y="3846471"/>
            <a:ext cx="174656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Trout</a:t>
            </a:r>
          </a:p>
          <a:p>
            <a:r>
              <a:rPr lang="en-US"/>
              <a:t>R=83 G=85 B=99</a:t>
            </a:r>
          </a:p>
          <a:p>
            <a:r>
              <a:rPr lang="en-US"/>
              <a:t>HEX = #535563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65E2D8-089E-808E-C1EC-D90F59DB0F0B}"/>
              </a:ext>
            </a:extLst>
          </p:cNvPr>
          <p:cNvSpPr/>
          <p:nvPr/>
        </p:nvSpPr>
        <p:spPr>
          <a:xfrm>
            <a:off x="1726474" y="4858067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2CF29C-824F-D923-8E48-76FE49A7F192}"/>
              </a:ext>
            </a:extLst>
          </p:cNvPr>
          <p:cNvSpPr txBox="1"/>
          <p:nvPr/>
        </p:nvSpPr>
        <p:spPr>
          <a:xfrm>
            <a:off x="5009892" y="4735328"/>
            <a:ext cx="33117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Fonts: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Conference Title -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Roboto Bold Condensed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Theme -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Gotham medium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Date  -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Gotham bold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Location  -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Gotham medium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Website -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Gotham medium</a:t>
            </a:r>
            <a:endParaRPr lang="en-US" b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3C38CB-A8F9-8062-734F-220BAFD11753}"/>
              </a:ext>
            </a:extLst>
          </p:cNvPr>
          <p:cNvSpPr txBox="1"/>
          <p:nvPr/>
        </p:nvSpPr>
        <p:spPr>
          <a:xfrm>
            <a:off x="2766628" y="4849137"/>
            <a:ext cx="21291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White</a:t>
            </a:r>
          </a:p>
          <a:p>
            <a:r>
              <a:rPr lang="en-US"/>
              <a:t>R=255 G=255 B=255</a:t>
            </a:r>
          </a:p>
          <a:p>
            <a:r>
              <a:rPr lang="en-US"/>
              <a:t>HEX = #FFFFFF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DD2BC0-17E7-6402-707D-138B6236CE08}"/>
              </a:ext>
            </a:extLst>
          </p:cNvPr>
          <p:cNvGrpSpPr/>
          <p:nvPr/>
        </p:nvGrpSpPr>
        <p:grpSpPr>
          <a:xfrm>
            <a:off x="10569148" y="266380"/>
            <a:ext cx="1371600" cy="1371600"/>
            <a:chOff x="9672678" y="270265"/>
            <a:chExt cx="1371600" cy="13716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20806D1-0E36-7379-8752-9CE6461353C9}"/>
                </a:ext>
              </a:extLst>
            </p:cNvPr>
            <p:cNvSpPr/>
            <p:nvPr/>
          </p:nvSpPr>
          <p:spPr>
            <a:xfrm>
              <a:off x="9672678" y="270265"/>
              <a:ext cx="1371600" cy="1371600"/>
            </a:xfrm>
            <a:prstGeom prst="rect">
              <a:avLst/>
            </a:prstGeom>
            <a:solidFill>
              <a:srgbClr val="034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bg1"/>
                </a:solidFill>
                <a:latin typeface="Brandon Grotesque Black" panose="020B0A03020203060202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9D7E4A-767E-C44D-DC86-4EE679F336C4}"/>
                </a:ext>
              </a:extLst>
            </p:cNvPr>
            <p:cNvSpPr txBox="1"/>
            <p:nvPr/>
          </p:nvSpPr>
          <p:spPr>
            <a:xfrm>
              <a:off x="9672678" y="602122"/>
              <a:ext cx="1371600" cy="707886"/>
            </a:xfrm>
            <a:prstGeom prst="rect">
              <a:avLst/>
            </a:prstGeom>
            <a:solidFill>
              <a:srgbClr val="034871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Brandon Grotesque Black" panose="020B0A03020203060202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WRC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20FF37CB-0771-1FF9-1B24-E3F36A8D205B}"/>
              </a:ext>
            </a:extLst>
          </p:cNvPr>
          <p:cNvSpPr/>
          <p:nvPr/>
        </p:nvSpPr>
        <p:spPr>
          <a:xfrm>
            <a:off x="1726474" y="5846699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6825B0-5249-8457-9703-CAEFF006A616}"/>
              </a:ext>
            </a:extLst>
          </p:cNvPr>
          <p:cNvSpPr txBox="1"/>
          <p:nvPr/>
        </p:nvSpPr>
        <p:spPr>
          <a:xfrm>
            <a:off x="2764441" y="5849071"/>
            <a:ext cx="1617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Black:</a:t>
            </a:r>
          </a:p>
          <a:p>
            <a:r>
              <a:rPr lang="en-US"/>
              <a:t>R=0 G=0 B=0</a:t>
            </a:r>
          </a:p>
          <a:p>
            <a:r>
              <a:rPr lang="en-US"/>
              <a:t>HEX = #000000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4A6CE63-E757-49E6-2530-06B572480066}"/>
              </a:ext>
            </a:extLst>
          </p:cNvPr>
          <p:cNvGrpSpPr/>
          <p:nvPr/>
        </p:nvGrpSpPr>
        <p:grpSpPr>
          <a:xfrm>
            <a:off x="9724020" y="2803599"/>
            <a:ext cx="2216728" cy="3657600"/>
            <a:chOff x="8827550" y="2846387"/>
            <a:chExt cx="2216728" cy="3657600"/>
          </a:xfrm>
        </p:grpSpPr>
        <p:pic>
          <p:nvPicPr>
            <p:cNvPr id="49" name="Picture 4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5A30AE6-1E87-41FD-3F9C-0AA3C9FF0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550" y="5772467"/>
              <a:ext cx="2216728" cy="731520"/>
            </a:xfrm>
            <a:prstGeom prst="rect">
              <a:avLst/>
            </a:prstGeom>
          </p:spPr>
        </p:pic>
        <p:pic>
          <p:nvPicPr>
            <p:cNvPr id="50" name="Picture 49" descr="A black background with pink letters&#10;&#10;Description automatically generated">
              <a:extLst>
                <a:ext uri="{FF2B5EF4-FFF2-40B4-BE49-F238E27FC236}">
                  <a16:creationId xmlns:a16="http://schemas.microsoft.com/office/drawing/2014/main" id="{3531F0FC-DAF6-A5F4-CE11-1DE43D9D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57819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550" y="3577907"/>
              <a:ext cx="2216728" cy="731520"/>
            </a:xfrm>
            <a:prstGeom prst="rect">
              <a:avLst/>
            </a:prstGeom>
          </p:spPr>
        </p:pic>
        <p:pic>
          <p:nvPicPr>
            <p:cNvPr id="51" name="Picture 50" descr="A black background with blue letters&#10;&#10;Description automatically generated">
              <a:extLst>
                <a:ext uri="{FF2B5EF4-FFF2-40B4-BE49-F238E27FC236}">
                  <a16:creationId xmlns:a16="http://schemas.microsoft.com/office/drawing/2014/main" id="{D897C269-BAFC-2267-603E-74E0C8D44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03487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550" y="2846387"/>
              <a:ext cx="2216728" cy="731520"/>
            </a:xfrm>
            <a:prstGeom prst="rect">
              <a:avLst/>
            </a:prstGeom>
          </p:spPr>
        </p:pic>
        <p:pic>
          <p:nvPicPr>
            <p:cNvPr id="52" name="Picture 51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3C98419D-E1FD-7A73-6710-8C3F8A2D8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3334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550" y="4309427"/>
              <a:ext cx="2216728" cy="731520"/>
            </a:xfrm>
            <a:prstGeom prst="rect">
              <a:avLst/>
            </a:prstGeom>
          </p:spPr>
        </p:pic>
        <p:pic>
          <p:nvPicPr>
            <p:cNvPr id="53" name="Picture 52" descr="A black background with grey letters&#10;&#10;Description automatically generated">
              <a:extLst>
                <a:ext uri="{FF2B5EF4-FFF2-40B4-BE49-F238E27FC236}">
                  <a16:creationId xmlns:a16="http://schemas.microsoft.com/office/drawing/2014/main" id="{44E3E4C3-CEE4-BEEA-B380-F6B5E796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53556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550" y="5040947"/>
              <a:ext cx="2216728" cy="731520"/>
            </a:xfrm>
            <a:prstGeom prst="rect">
              <a:avLst/>
            </a:prstGeom>
          </p:spPr>
        </p:pic>
      </p:grpSp>
      <p:pic>
        <p:nvPicPr>
          <p:cNvPr id="54" name="Picture 5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273C97-EEB5-07C6-AD1F-CB93659CD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97" y="3932439"/>
            <a:ext cx="1969477" cy="640080"/>
          </a:xfrm>
          <a:prstGeom prst="rect">
            <a:avLst/>
          </a:prstGeom>
        </p:spPr>
      </p:pic>
      <p:pic>
        <p:nvPicPr>
          <p:cNvPr id="55" name="Picture 54" descr="A black background with pink letters&#10;&#10;Description automatically generated">
            <a:extLst>
              <a:ext uri="{FF2B5EF4-FFF2-40B4-BE49-F238E27FC236}">
                <a16:creationId xmlns:a16="http://schemas.microsoft.com/office/drawing/2014/main" id="{2AE188D9-B118-6C31-37C1-DDAB093861B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3334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99" y="2766757"/>
            <a:ext cx="1969477" cy="640080"/>
          </a:xfrm>
          <a:prstGeom prst="rect">
            <a:avLst/>
          </a:prstGeom>
        </p:spPr>
      </p:pic>
      <p:pic>
        <p:nvPicPr>
          <p:cNvPr id="56" name="Picture 5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881C4AE-AB8E-20D0-ADDD-5BB54C9BD95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3487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98" y="2763063"/>
            <a:ext cx="1969477" cy="640080"/>
          </a:xfrm>
          <a:prstGeom prst="rect">
            <a:avLst/>
          </a:prstGeom>
        </p:spPr>
      </p:pic>
      <p:pic>
        <p:nvPicPr>
          <p:cNvPr id="57" name="Picture 5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2187984-1DAA-F4D6-B5CE-6F76903D714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57819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98" y="3347751"/>
            <a:ext cx="1969477" cy="640080"/>
          </a:xfrm>
          <a:prstGeom prst="rect">
            <a:avLst/>
          </a:prstGeom>
        </p:spPr>
      </p:pic>
      <p:pic>
        <p:nvPicPr>
          <p:cNvPr id="58" name="Picture 57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DE4AF9A1-348B-B799-95D9-E68E242C44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99" y="3349444"/>
            <a:ext cx="1969477" cy="640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C34EBE-7E1A-AC9D-70B2-2147ABA906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49" y="817303"/>
            <a:ext cx="4510389" cy="16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2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2">
            <a:extLst>
              <a:ext uri="{FF2B5EF4-FFF2-40B4-BE49-F238E27FC236}">
                <a16:creationId xmlns:a16="http://schemas.microsoft.com/office/drawing/2014/main" id="{EE139695-6A8A-685A-4157-29C83B093C08}"/>
              </a:ext>
            </a:extLst>
          </p:cNvPr>
          <p:cNvGrpSpPr/>
          <p:nvPr/>
        </p:nvGrpSpPr>
        <p:grpSpPr>
          <a:xfrm>
            <a:off x="8930640" y="3342640"/>
            <a:ext cx="3261360" cy="3515360"/>
            <a:chOff x="0" y="0"/>
            <a:chExt cx="1375526" cy="1508709"/>
          </a:xfrm>
          <a:solidFill>
            <a:srgbClr val="034871"/>
          </a:solidFill>
        </p:grpSpPr>
        <p:sp>
          <p:nvSpPr>
            <p:cNvPr id="58" name="Freeform 3">
              <a:extLst>
                <a:ext uri="{FF2B5EF4-FFF2-40B4-BE49-F238E27FC236}">
                  <a16:creationId xmlns:a16="http://schemas.microsoft.com/office/drawing/2014/main" id="{50F00E75-49E2-E17F-3CC7-A0A6BF30A43F}"/>
                </a:ext>
              </a:extLst>
            </p:cNvPr>
            <p:cNvSpPr/>
            <p:nvPr/>
          </p:nvSpPr>
          <p:spPr>
            <a:xfrm>
              <a:off x="0" y="0"/>
              <a:ext cx="1375526" cy="1508709"/>
            </a:xfrm>
            <a:custGeom>
              <a:avLst/>
              <a:gdLst/>
              <a:ahLst/>
              <a:cxnLst/>
              <a:rect l="l" t="t" r="r" b="b"/>
              <a:pathLst>
                <a:path w="1375526" h="1508709">
                  <a:moveTo>
                    <a:pt x="0" y="0"/>
                  </a:moveTo>
                  <a:lnTo>
                    <a:pt x="1375526" y="0"/>
                  </a:lnTo>
                  <a:lnTo>
                    <a:pt x="1375526" y="1508709"/>
                  </a:lnTo>
                  <a:lnTo>
                    <a:pt x="0" y="150870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4">
              <a:extLst>
                <a:ext uri="{FF2B5EF4-FFF2-40B4-BE49-F238E27FC236}">
                  <a16:creationId xmlns:a16="http://schemas.microsoft.com/office/drawing/2014/main" id="{4EC03758-FC90-CE65-8E9D-90A6DBE8A38B}"/>
                </a:ext>
              </a:extLst>
            </p:cNvPr>
            <p:cNvSpPr txBox="1"/>
            <p:nvPr/>
          </p:nvSpPr>
          <p:spPr>
            <a:xfrm>
              <a:off x="0" y="-28575"/>
              <a:ext cx="1375526" cy="153728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A43C98D4-A30B-9129-6997-5344B12FA417}"/>
              </a:ext>
            </a:extLst>
          </p:cNvPr>
          <p:cNvSpPr/>
          <p:nvPr/>
        </p:nvSpPr>
        <p:spPr>
          <a:xfrm>
            <a:off x="8930640" y="1133475"/>
            <a:ext cx="3032759" cy="436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B631899-0DD1-3590-3158-EE09B5FDA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33829"/>
            <a:ext cx="11430000" cy="6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1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Session design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en-US" sz="20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Designing your presentation: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 the required PPT template to make fonts/demos/code easy to read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Make sure title, abstract, level and learning objectives match the content presented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Structure the content around the session’s learning objective(s)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07706-5CAD-47BD-A2FB-0D8F1205961D}"/>
              </a:ext>
            </a:extLst>
          </p:cNvPr>
          <p:cNvSpPr txBox="1"/>
          <p:nvPr/>
        </p:nvSpPr>
        <p:spPr>
          <a:xfrm>
            <a:off x="1587844" y="265670"/>
            <a:ext cx="742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Poppins" panose="00000500000000000000" pitchFamily="2" charset="0"/>
                <a:cs typeface="Poppins" panose="00000500000000000000" pitchFamily="2" charset="0"/>
              </a:rPr>
              <a:t>ATTENTION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2070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3F8AD1-E60A-DC2C-67E4-AE19D5AE3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93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4">
      <a:dk1>
        <a:srgbClr val="231F20"/>
      </a:dk1>
      <a:lt1>
        <a:sysClr val="window" lastClr="FFFFFF"/>
      </a:lt1>
      <a:dk2>
        <a:srgbClr val="231F20"/>
      </a:dk2>
      <a:lt2>
        <a:srgbClr val="CDD0D1"/>
      </a:lt2>
      <a:accent1>
        <a:srgbClr val="2568B2"/>
      </a:accent1>
      <a:accent2>
        <a:srgbClr val="1F8842"/>
      </a:accent2>
      <a:accent3>
        <a:srgbClr val="E29D3E"/>
      </a:accent3>
      <a:accent4>
        <a:srgbClr val="D64A3B"/>
      </a:accent4>
      <a:accent5>
        <a:srgbClr val="72C8F1"/>
      </a:accent5>
      <a:accent6>
        <a:srgbClr val="A666E1"/>
      </a:accent6>
      <a:hlink>
        <a:srgbClr val="2568B2"/>
      </a:hlink>
      <a:folHlink>
        <a:srgbClr val="1F884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9e1d7d-e13c-4717-a5af-71ac854388ee">
      <Terms xmlns="http://schemas.microsoft.com/office/infopath/2007/PartnerControls"/>
    </lcf76f155ced4ddcb4097134ff3c332f>
    <TaxCatchAll xmlns="88a43664-3f91-4487-bd6f-fda89913e5b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F7C95BE27AC34FB5D5399A343FD89B" ma:contentTypeVersion="17" ma:contentTypeDescription="Create a new document." ma:contentTypeScope="" ma:versionID="df94fdd16bd1574eb549d1d1bbbc6759">
  <xsd:schema xmlns:xsd="http://www.w3.org/2001/XMLSchema" xmlns:xs="http://www.w3.org/2001/XMLSchema" xmlns:p="http://schemas.microsoft.com/office/2006/metadata/properties" xmlns:ns2="8b9e1d7d-e13c-4717-a5af-71ac854388ee" xmlns:ns3="88a43664-3f91-4487-bd6f-fda89913e5b0" targetNamespace="http://schemas.microsoft.com/office/2006/metadata/properties" ma:root="true" ma:fieldsID="e1613690c5cccdfc903ea3094cdf053a" ns2:_="" ns3:_="">
    <xsd:import namespace="8b9e1d7d-e13c-4717-a5af-71ac854388ee"/>
    <xsd:import namespace="88a43664-3f91-4487-bd6f-fda89913e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e1d7d-e13c-4717-a5af-71ac85438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24632ae-d415-4a7e-b537-31b122bc24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43664-3f91-4487-bd6f-fda89913e5b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efd9b01-4131-43d0-8138-eba5a7305f43}" ma:internalName="TaxCatchAll" ma:showField="CatchAllData" ma:web="88a43664-3f91-4487-bd6f-fda89913e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13C22-1E67-4AC7-B402-C355A1E7B8D4}">
  <ds:schemaRefs>
    <ds:schemaRef ds:uri="88a43664-3f91-4487-bd6f-fda89913e5b0"/>
    <ds:schemaRef ds:uri="8b9e1d7d-e13c-4717-a5af-71ac854388e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B4F62B-DF76-4366-890A-D5F9D7C772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6534CB-BC9F-4AC0-854D-34E06A93E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9e1d7d-e13c-4717-a5af-71ac854388ee"/>
    <ds:schemaRef ds:uri="88a43664-3f91-4487-bd6f-fda89913e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248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Brandon Grotesque Black</vt:lpstr>
      <vt:lpstr>Arial</vt:lpstr>
      <vt:lpstr>Calibri</vt:lpstr>
      <vt:lpstr>Corbel</vt:lpstr>
      <vt:lpstr>Poppins</vt:lpstr>
      <vt:lpstr>Poppins Bold</vt:lpstr>
      <vt:lpstr>Parallax</vt:lpstr>
      <vt:lpstr>Presentation Title Page </vt:lpstr>
      <vt:lpstr>PowerPoint Presentation</vt:lpstr>
      <vt:lpstr>PowerPoint Presentation</vt:lpstr>
      <vt:lpstr>PowerPoint Presentation</vt:lpstr>
      <vt:lpstr>PowerPoint Presentation</vt:lpstr>
      <vt:lpstr>Session design best practice guidelines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Juliane Parsons</dc:creator>
  <cp:lastModifiedBy>Jennifer Saliba</cp:lastModifiedBy>
  <cp:revision>2</cp:revision>
  <dcterms:created xsi:type="dcterms:W3CDTF">2017-07-27T22:47:40Z</dcterms:created>
  <dcterms:modified xsi:type="dcterms:W3CDTF">2026-06-05T19:58:04Z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0x01010094F7C95BE27AC34FB5D5399A343FD89B</vt:lpwstr>
  </property>
  <property fmtid="{D5CDD505-2E9C-101B-9397-08002B2CF9AE}" pid="3" name="MediaServiceImageTags">
    <vt:lpwstr/>
  </property>
</Properties>
</file>